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86" r:id="rId4"/>
    <p:sldMasterId id="2147483787" r:id="rId5"/>
    <p:sldMasterId id="214748378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embeddedFontLst>
    <p:embeddedFont>
      <p:font typeface="Barlow ExtraLight"/>
      <p:regular r:id="rId16"/>
      <p:bold r:id="rId17"/>
      <p:italic r:id="rId18"/>
      <p:boldItalic r:id="rId19"/>
    </p:embeddedFont>
    <p:embeddedFont>
      <p:font typeface="Hepta Slab Medium"/>
      <p:regular r:id="rId20"/>
      <p:bold r:id="rId21"/>
    </p:embeddedFont>
    <p:embeddedFont>
      <p:font typeface="Inter"/>
      <p:regular r:id="rId22"/>
      <p:bold r:id="rId23"/>
      <p:italic r:id="rId24"/>
      <p:boldItalic r:id="rId25"/>
    </p:embeddedFont>
    <p:embeddedFont>
      <p:font typeface="Roboto Mono"/>
      <p:regular r:id="rId26"/>
      <p:bold r:id="rId27"/>
      <p:italic r:id="rId28"/>
      <p:boldItalic r:id="rId29"/>
    </p:embeddedFont>
    <p:embeddedFont>
      <p:font typeface="Barlow"/>
      <p:regular r:id="rId30"/>
      <p:bold r:id="rId31"/>
      <p:italic r:id="rId32"/>
      <p:boldItalic r:id="rId33"/>
    </p:embeddedFont>
    <p:embeddedFont>
      <p:font typeface="Hepta Slab Light"/>
      <p:regular r:id="rId34"/>
      <p:bold r:id="rId35"/>
    </p:embeddedFont>
    <p:embeddedFont>
      <p:font typeface="Hepta Slab"/>
      <p:regular r:id="rId36"/>
      <p:bold r:id="rId37"/>
    </p:embeddedFont>
    <p:embeddedFont>
      <p:font typeface="Barlow Medium"/>
      <p:regular r:id="rId38"/>
      <p:bold r:id="rId39"/>
      <p:italic r:id="rId40"/>
      <p:boldItalic r:id="rId41"/>
    </p:embeddedFont>
    <p:embeddedFont>
      <p:font typeface="Albert Sans"/>
      <p:regular r:id="rId42"/>
      <p:bold r:id="rId43"/>
      <p:italic r:id="rId44"/>
      <p:boldItalic r:id="rId45"/>
    </p:embeddedFont>
    <p:embeddedFont>
      <p:font typeface="Barlow Light"/>
      <p:regular r:id="rId46"/>
      <p:bold r:id="rId47"/>
      <p:italic r:id="rId48"/>
      <p:boldItalic r:id="rId49"/>
    </p:embeddedFont>
    <p:embeddedFont>
      <p:font typeface="Nanum Myeongjo"/>
      <p:regular r:id="rId50"/>
      <p:bold r:id="rId51"/>
    </p:embeddedFont>
    <p:embeddedFont>
      <p:font typeface="Inter Medium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Medium-italic.fntdata"/><Relationship Id="rId42" Type="http://schemas.openxmlformats.org/officeDocument/2006/relationships/font" Target="fonts/AlbertSans-regular.fntdata"/><Relationship Id="rId41" Type="http://schemas.openxmlformats.org/officeDocument/2006/relationships/font" Target="fonts/BarlowMedium-boldItalic.fntdata"/><Relationship Id="rId44" Type="http://schemas.openxmlformats.org/officeDocument/2006/relationships/font" Target="fonts/AlbertSans-italic.fntdata"/><Relationship Id="rId43" Type="http://schemas.openxmlformats.org/officeDocument/2006/relationships/font" Target="fonts/AlbertSans-bold.fntdata"/><Relationship Id="rId46" Type="http://schemas.openxmlformats.org/officeDocument/2006/relationships/font" Target="fonts/BarlowLight-regular.fntdata"/><Relationship Id="rId45" Type="http://schemas.openxmlformats.org/officeDocument/2006/relationships/font" Target="fonts/Albert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BarlowLight-italic.fntdata"/><Relationship Id="rId47" Type="http://schemas.openxmlformats.org/officeDocument/2006/relationships/font" Target="fonts/BarlowLight-bold.fntdata"/><Relationship Id="rId49" Type="http://schemas.openxmlformats.org/officeDocument/2006/relationships/font" Target="fonts/BarlowLight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Barlow-bold.fntdata"/><Relationship Id="rId30" Type="http://schemas.openxmlformats.org/officeDocument/2006/relationships/font" Target="fonts/Barlow-regular.fntdata"/><Relationship Id="rId33" Type="http://schemas.openxmlformats.org/officeDocument/2006/relationships/font" Target="fonts/Barlow-boldItalic.fntdata"/><Relationship Id="rId32" Type="http://schemas.openxmlformats.org/officeDocument/2006/relationships/font" Target="fonts/Barlow-italic.fntdata"/><Relationship Id="rId35" Type="http://schemas.openxmlformats.org/officeDocument/2006/relationships/font" Target="fonts/HeptaSlabLight-bold.fntdata"/><Relationship Id="rId34" Type="http://schemas.openxmlformats.org/officeDocument/2006/relationships/font" Target="fonts/HeptaSlabLight-regular.fntdata"/><Relationship Id="rId37" Type="http://schemas.openxmlformats.org/officeDocument/2006/relationships/font" Target="fonts/HeptaSlab-bold.fntdata"/><Relationship Id="rId36" Type="http://schemas.openxmlformats.org/officeDocument/2006/relationships/font" Target="fonts/HeptaSlab-regular.fntdata"/><Relationship Id="rId39" Type="http://schemas.openxmlformats.org/officeDocument/2006/relationships/font" Target="fonts/BarlowMedium-bold.fntdata"/><Relationship Id="rId38" Type="http://schemas.openxmlformats.org/officeDocument/2006/relationships/font" Target="fonts/BarlowMedium-regular.fntdata"/><Relationship Id="rId20" Type="http://schemas.openxmlformats.org/officeDocument/2006/relationships/font" Target="fonts/HeptaSlabMedium-regular.fntdata"/><Relationship Id="rId22" Type="http://schemas.openxmlformats.org/officeDocument/2006/relationships/font" Target="fonts/Inter-regular.fntdata"/><Relationship Id="rId21" Type="http://schemas.openxmlformats.org/officeDocument/2006/relationships/font" Target="fonts/HeptaSlabMedium-bold.fntdata"/><Relationship Id="rId24" Type="http://schemas.openxmlformats.org/officeDocument/2006/relationships/font" Target="fonts/Inter-italic.fntdata"/><Relationship Id="rId23" Type="http://schemas.openxmlformats.org/officeDocument/2006/relationships/font" Target="fonts/Inter-bold.fntdata"/><Relationship Id="rId26" Type="http://schemas.openxmlformats.org/officeDocument/2006/relationships/font" Target="fonts/RobotoMono-regular.fntdata"/><Relationship Id="rId25" Type="http://schemas.openxmlformats.org/officeDocument/2006/relationships/font" Target="fonts/Inter-boldItalic.fntdata"/><Relationship Id="rId28" Type="http://schemas.openxmlformats.org/officeDocument/2006/relationships/font" Target="fonts/RobotoMono-italic.fntdata"/><Relationship Id="rId27" Type="http://schemas.openxmlformats.org/officeDocument/2006/relationships/font" Target="fonts/RobotoMono-bold.fntdata"/><Relationship Id="rId29" Type="http://schemas.openxmlformats.org/officeDocument/2006/relationships/font" Target="fonts/RobotoMono-boldItalic.fntdata"/><Relationship Id="rId51" Type="http://schemas.openxmlformats.org/officeDocument/2006/relationships/font" Target="fonts/NanumMyeongjo-bold.fntdata"/><Relationship Id="rId50" Type="http://schemas.openxmlformats.org/officeDocument/2006/relationships/font" Target="fonts/NanumMyeongjo-regular.fntdata"/><Relationship Id="rId53" Type="http://schemas.openxmlformats.org/officeDocument/2006/relationships/font" Target="fonts/InterMedium-bold.fntdata"/><Relationship Id="rId52" Type="http://schemas.openxmlformats.org/officeDocument/2006/relationships/font" Target="fonts/InterMedium-regular.fntdata"/><Relationship Id="rId11" Type="http://schemas.openxmlformats.org/officeDocument/2006/relationships/slide" Target="slides/slide4.xml"/><Relationship Id="rId55" Type="http://schemas.openxmlformats.org/officeDocument/2006/relationships/font" Target="fonts/InterMedium-boldItalic.fntdata"/><Relationship Id="rId10" Type="http://schemas.openxmlformats.org/officeDocument/2006/relationships/slide" Target="slides/slide3.xml"/><Relationship Id="rId54" Type="http://schemas.openxmlformats.org/officeDocument/2006/relationships/font" Target="fonts/InterMedium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BarlowExtraLight-bold.fntdata"/><Relationship Id="rId16" Type="http://schemas.openxmlformats.org/officeDocument/2006/relationships/font" Target="fonts/BarlowExtraLight-regular.fntdata"/><Relationship Id="rId19" Type="http://schemas.openxmlformats.org/officeDocument/2006/relationships/font" Target="fonts/BarlowExtraLight-boldItalic.fntdata"/><Relationship Id="rId18" Type="http://schemas.openxmlformats.org/officeDocument/2006/relationships/font" Target="fonts/BarlowExtraLight-italic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35348c77824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35348c77824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35348c77824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35348c77824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35348c77824_0_7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35348c77824_0_7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35348c7782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35348c7782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35348c77824_1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35348c77824_1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35348c77824_0_1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35348c77824_0_1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35348c77824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35348c77824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35348c77824_0_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35348c77824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 algn="ctr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 algn="ctr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with details">
  <p:cSld name="TITLE_1"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03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p1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7" name="Google Shape;687;p10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8" name="Google Shape;688;p103"/>
          <p:cNvSpPr txBox="1"/>
          <p:nvPr>
            <p:ph idx="3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9" name="Google Shape;689;p103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0" name="Google Shape;690;p103"/>
          <p:cNvSpPr txBox="1"/>
          <p:nvPr>
            <p:ph idx="1" type="body"/>
          </p:nvPr>
        </p:nvSpPr>
        <p:spPr>
          <a:xfrm>
            <a:off x="266700" y="4099025"/>
            <a:ext cx="4458900" cy="84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1_2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104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p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4" name="Google Shape;694;p104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7" name="Google Shape;697;p105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8" name="Google Shape;698;p105"/>
          <p:cNvSpPr txBox="1"/>
          <p:nvPr>
            <p:ph idx="1" type="body"/>
          </p:nvPr>
        </p:nvSpPr>
        <p:spPr>
          <a:xfrm>
            <a:off x="226525" y="2857625"/>
            <a:ext cx="4458900" cy="20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 type="secHead">
  <p:cSld name="SECTION_HEADER"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1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1" name="Google Shape;701;p106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02" name="Google Shape;702;p10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3" name="Google Shape;703;p106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4" name="Google Shape;704;p106"/>
          <p:cNvSpPr txBox="1"/>
          <p:nvPr>
            <p:ph idx="3" type="body"/>
          </p:nvPr>
        </p:nvSpPr>
        <p:spPr>
          <a:xfrm>
            <a:off x="226525" y="2621103"/>
            <a:ext cx="3366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05" name="Google Shape;705;p106"/>
          <p:cNvSpPr txBox="1"/>
          <p:nvPr>
            <p:ph idx="4" type="title"/>
          </p:nvPr>
        </p:nvSpPr>
        <p:spPr>
          <a:xfrm>
            <a:off x="226525" y="571800"/>
            <a:ext cx="52614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tx">
  <p:cSld name="TITLE_AND_BODY">
    <p:bg>
      <p:bgPr>
        <a:solidFill>
          <a:schemeClr val="dk1"/>
        </a:solidFill>
      </p:bgPr>
    </p:bg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0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8" name="Google Shape;708;p107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AND_BODY_2">
    <p:bg>
      <p:bgPr>
        <a:solidFill>
          <a:schemeClr val="lt1"/>
        </a:soli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1" name="Google Shape;711;p108"/>
          <p:cNvSpPr txBox="1"/>
          <p:nvPr>
            <p:ph type="title"/>
          </p:nvPr>
        </p:nvSpPr>
        <p:spPr>
          <a:xfrm>
            <a:off x="226525" y="248960"/>
            <a:ext cx="8691000" cy="23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TITLE_AND_BODY_1">
    <p:bg>
      <p:bgPr>
        <a:solidFill>
          <a:schemeClr val="dk1"/>
        </a:solidFill>
      </p:bgPr>
    </p:bg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1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4" name="Google Shape;714;p109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5" name="Google Shape;715;p109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6" name="Google Shape;716;p109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717" name="Google Shape;717;p109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" type="twoColTx">
  <p:cSld name="TITLE_AND_TWO_COLUMNS">
    <p:bg>
      <p:bgPr>
        <a:solidFill>
          <a:schemeClr val="dk1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10"/>
          <p:cNvSpPr/>
          <p:nvPr>
            <p:ph idx="2" type="pic"/>
          </p:nvPr>
        </p:nvSpPr>
        <p:spPr>
          <a:xfrm>
            <a:off x="-522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720" name="Google Shape;720;p110"/>
          <p:cNvSpPr txBox="1"/>
          <p:nvPr>
            <p:ph type="title"/>
          </p:nvPr>
        </p:nvSpPr>
        <p:spPr>
          <a:xfrm>
            <a:off x="156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1" name="Google Shape;721;p110"/>
          <p:cNvSpPr txBox="1"/>
          <p:nvPr>
            <p:ph idx="1" type="body"/>
          </p:nvPr>
        </p:nvSpPr>
        <p:spPr>
          <a:xfrm>
            <a:off x="156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2" name="Google Shape;722;p1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3" name="Google Shape;723;p110"/>
          <p:cNvSpPr txBox="1"/>
          <p:nvPr>
            <p:ph idx="3" type="title"/>
          </p:nvPr>
        </p:nvSpPr>
        <p:spPr>
          <a:xfrm>
            <a:off x="32086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4" name="Google Shape;724;p110"/>
          <p:cNvSpPr txBox="1"/>
          <p:nvPr>
            <p:ph idx="4" type="body"/>
          </p:nvPr>
        </p:nvSpPr>
        <p:spPr>
          <a:xfrm>
            <a:off x="32086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5" name="Google Shape;725;p110"/>
          <p:cNvSpPr txBox="1"/>
          <p:nvPr>
            <p:ph idx="5" type="title"/>
          </p:nvPr>
        </p:nvSpPr>
        <p:spPr>
          <a:xfrm>
            <a:off x="6268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6" name="Google Shape;726;p110"/>
          <p:cNvSpPr txBox="1"/>
          <p:nvPr>
            <p:ph idx="6" type="body"/>
          </p:nvPr>
        </p:nvSpPr>
        <p:spPr>
          <a:xfrm>
            <a:off x="6268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7" name="Google Shape;727;p110"/>
          <p:cNvSpPr/>
          <p:nvPr>
            <p:ph idx="7" type="pic"/>
          </p:nvPr>
        </p:nvSpPr>
        <p:spPr>
          <a:xfrm>
            <a:off x="3053763" y="709575"/>
            <a:ext cx="30318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728" name="Google Shape;728;p110"/>
          <p:cNvSpPr/>
          <p:nvPr>
            <p:ph idx="8" type="pic"/>
          </p:nvPr>
        </p:nvSpPr>
        <p:spPr>
          <a:xfrm>
            <a:off x="609547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29" name="Google Shape;729;p110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0" name="Google Shape;730;p110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1" name="Google Shape;731;p110"/>
          <p:cNvCxnSpPr/>
          <p:nvPr/>
        </p:nvCxnSpPr>
        <p:spPr>
          <a:xfrm rot="10800000">
            <a:off x="0" y="3520200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2" name="Google Shape;732;p110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3" name="Google Shape;733;p110"/>
          <p:cNvSpPr txBox="1"/>
          <p:nvPr>
            <p:ph idx="9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AND_TWO_COLUMNS_1">
    <p:bg>
      <p:bgPr>
        <a:solidFill>
          <a:schemeClr val="dk1"/>
        </a:solidFill>
      </p:bgPr>
    </p:bg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111"/>
          <p:cNvSpPr/>
          <p:nvPr>
            <p:ph idx="2" type="pic"/>
          </p:nvPr>
        </p:nvSpPr>
        <p:spPr>
          <a:xfrm>
            <a:off x="-522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36" name="Google Shape;736;p111"/>
          <p:cNvSpPr/>
          <p:nvPr>
            <p:ph idx="3" type="pic"/>
          </p:nvPr>
        </p:nvSpPr>
        <p:spPr>
          <a:xfrm>
            <a:off x="3053763" y="709575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37" name="Google Shape;737;p111"/>
          <p:cNvSpPr/>
          <p:nvPr>
            <p:ph idx="4" type="pic"/>
          </p:nvPr>
        </p:nvSpPr>
        <p:spPr>
          <a:xfrm>
            <a:off x="609547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38" name="Google Shape;738;p111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9" name="Google Shape;739;p111"/>
          <p:cNvSpPr txBox="1"/>
          <p:nvPr>
            <p:ph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0" name="Google Shape;740;p111"/>
          <p:cNvSpPr/>
          <p:nvPr>
            <p:ph idx="5" type="pic"/>
          </p:nvPr>
        </p:nvSpPr>
        <p:spPr>
          <a:xfrm>
            <a:off x="-497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41" name="Google Shape;741;p111"/>
          <p:cNvSpPr/>
          <p:nvPr>
            <p:ph idx="6" type="pic"/>
          </p:nvPr>
        </p:nvSpPr>
        <p:spPr>
          <a:xfrm>
            <a:off x="3054013" y="2192221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42" name="Google Shape;742;p111"/>
          <p:cNvSpPr/>
          <p:nvPr>
            <p:ph idx="7" type="pic"/>
          </p:nvPr>
        </p:nvSpPr>
        <p:spPr>
          <a:xfrm>
            <a:off x="609572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43" name="Google Shape;743;p111"/>
          <p:cNvSpPr/>
          <p:nvPr>
            <p:ph idx="8" type="pic"/>
          </p:nvPr>
        </p:nvSpPr>
        <p:spPr>
          <a:xfrm>
            <a:off x="-497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44" name="Google Shape;744;p111"/>
          <p:cNvSpPr/>
          <p:nvPr>
            <p:ph idx="9" type="pic"/>
          </p:nvPr>
        </p:nvSpPr>
        <p:spPr>
          <a:xfrm>
            <a:off x="3054013" y="3674873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45" name="Google Shape;745;p111"/>
          <p:cNvSpPr/>
          <p:nvPr>
            <p:ph idx="13" type="pic"/>
          </p:nvPr>
        </p:nvSpPr>
        <p:spPr>
          <a:xfrm>
            <a:off x="609572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 type="titleOnly">
  <p:cSld name="TITLE_ONLY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8" name="Google Shape;748;p112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2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TITLE_ONLY_1">
    <p:bg>
      <p:bgPr>
        <a:solidFill>
          <a:schemeClr val="dk1"/>
        </a:solidFill>
      </p:bgPr>
    </p:bg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1" name="Google Shape;751;p113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ONE_COLUMN_TEXT">
    <p:bg>
      <p:bgPr>
        <a:solidFill>
          <a:schemeClr val="dk1"/>
        </a:solidFill>
      </p:bgPr>
    </p:bg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14"/>
          <p:cNvSpPr/>
          <p:nvPr>
            <p:ph idx="2" type="pic"/>
          </p:nvPr>
        </p:nvSpPr>
        <p:spPr>
          <a:xfrm>
            <a:off x="4576350" y="0"/>
            <a:ext cx="4567500" cy="5153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4" name="Google Shape;754;p114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5" name="Google Shape;755;p1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6" name="Google Shape;756;p114"/>
          <p:cNvSpPr txBox="1"/>
          <p:nvPr>
            <p:ph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 2">
  <p:cSld name="MAIN_POINT"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9" name="Google Shape;759;p11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0" name="Google Shape;760;p115"/>
          <p:cNvSpPr/>
          <p:nvPr>
            <p:ph idx="2" type="pic"/>
          </p:nvPr>
        </p:nvSpPr>
        <p:spPr>
          <a:xfrm>
            <a:off x="231542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1" name="Google Shape;761;p115"/>
          <p:cNvSpPr/>
          <p:nvPr>
            <p:ph idx="3" type="pic"/>
          </p:nvPr>
        </p:nvSpPr>
        <p:spPr>
          <a:xfrm>
            <a:off x="6255975" y="1391900"/>
            <a:ext cx="2661600" cy="2359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2" name="Google Shape;762;p115"/>
          <p:cNvSpPr txBox="1"/>
          <p:nvPr>
            <p:ph idx="4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chart">
  <p:cSld name="SECTION_TITLE_AND_DESCRIPTION"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1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65" name="Google Shape;765;p1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6" name="Google Shape;766;p11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7" name="Google Shape;767;p116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8" name="Google Shape;768;p116"/>
          <p:cNvSpPr txBox="1"/>
          <p:nvPr>
            <p:ph idx="3"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9" name="Google Shape;769;p116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SECTION_TITLE_AND_DESCRIPTION_1"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2" name="Google Shape;772;p1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3" name="Google Shape;773;p117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74" name="Google Shape;774;p117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5" name="Google Shape;775;p117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SECTION_TITLE_AND_DESCRIPTION_1_1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8" name="Google Shape;778;p1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9" name="Google Shape;779;p118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80" name="Google Shape;780;p118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1" name="Google Shape;781;p118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2" name="Google Shape;782;p118"/>
          <p:cNvSpPr txBox="1"/>
          <p:nvPr>
            <p:ph idx="3" type="body"/>
          </p:nvPr>
        </p:nvSpPr>
        <p:spPr>
          <a:xfrm>
            <a:off x="4798500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3" name="Google Shape;783;p118"/>
          <p:cNvSpPr txBox="1"/>
          <p:nvPr>
            <p:ph idx="4" type="subTitle"/>
          </p:nvPr>
        </p:nvSpPr>
        <p:spPr>
          <a:xfrm>
            <a:off x="4798500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 2">
  <p:cSld name="CAPTION_ONLY">
    <p:bg>
      <p:bgPr>
        <a:solidFill>
          <a:schemeClr val="dk1"/>
        </a:solidFill>
      </p:bgPr>
    </p:bg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119"/>
          <p:cNvSpPr/>
          <p:nvPr/>
        </p:nvSpPr>
        <p:spPr>
          <a:xfrm>
            <a:off x="0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6" name="Google Shape;786;p119"/>
          <p:cNvSpPr/>
          <p:nvPr>
            <p:ph idx="2" type="pic"/>
          </p:nvPr>
        </p:nvSpPr>
        <p:spPr>
          <a:xfrm>
            <a:off x="0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787" name="Google Shape;787;p119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8" name="Google Shape;788;p119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119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0" name="Google Shape;790;p119"/>
          <p:cNvSpPr txBox="1"/>
          <p:nvPr>
            <p:ph type="title"/>
          </p:nvPr>
        </p:nvSpPr>
        <p:spPr>
          <a:xfrm>
            <a:off x="161850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1" name="Google Shape;791;p119"/>
          <p:cNvSpPr txBox="1"/>
          <p:nvPr>
            <p:ph idx="1" type="body"/>
          </p:nvPr>
        </p:nvSpPr>
        <p:spPr>
          <a:xfrm>
            <a:off x="161850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92" name="Google Shape;792;p119"/>
          <p:cNvSpPr/>
          <p:nvPr/>
        </p:nvSpPr>
        <p:spPr>
          <a:xfrm>
            <a:off x="6095725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93" name="Google Shape;793;p119"/>
          <p:cNvSpPr/>
          <p:nvPr>
            <p:ph idx="3" type="pic"/>
          </p:nvPr>
        </p:nvSpPr>
        <p:spPr>
          <a:xfrm>
            <a:off x="6095725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sp>
        <p:nvSpPr>
          <p:cNvPr id="794" name="Google Shape;794;p119"/>
          <p:cNvSpPr txBox="1"/>
          <p:nvPr>
            <p:ph idx="4" type="title"/>
          </p:nvPr>
        </p:nvSpPr>
        <p:spPr>
          <a:xfrm>
            <a:off x="6257575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5" name="Google Shape;795;p119"/>
          <p:cNvSpPr txBox="1"/>
          <p:nvPr>
            <p:ph idx="5" type="body"/>
          </p:nvPr>
        </p:nvSpPr>
        <p:spPr>
          <a:xfrm>
            <a:off x="6257575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96" name="Google Shape;796;p119"/>
          <p:cNvSpPr/>
          <p:nvPr>
            <p:ph idx="6" type="pic"/>
          </p:nvPr>
        </p:nvSpPr>
        <p:spPr>
          <a:xfrm>
            <a:off x="3053900" y="1794150"/>
            <a:ext cx="3030600" cy="3349200"/>
          </a:xfrm>
          <a:prstGeom prst="rect">
            <a:avLst/>
          </a:prstGeom>
          <a:noFill/>
          <a:ln>
            <a:noFill/>
          </a:ln>
        </p:spPr>
      </p:sp>
      <p:sp>
        <p:nvSpPr>
          <p:cNvPr id="797" name="Google Shape;797;p119"/>
          <p:cNvSpPr/>
          <p:nvPr/>
        </p:nvSpPr>
        <p:spPr>
          <a:xfrm>
            <a:off x="3054250" y="709380"/>
            <a:ext cx="30306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98" name="Google Shape;798;p119"/>
          <p:cNvSpPr txBox="1"/>
          <p:nvPr>
            <p:ph idx="7" type="title"/>
          </p:nvPr>
        </p:nvSpPr>
        <p:spPr>
          <a:xfrm>
            <a:off x="3214545" y="801878"/>
            <a:ext cx="270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9" name="Google Shape;799;p119"/>
          <p:cNvSpPr txBox="1"/>
          <p:nvPr>
            <p:ph idx="8" type="body"/>
          </p:nvPr>
        </p:nvSpPr>
        <p:spPr>
          <a:xfrm>
            <a:off x="3214545" y="1271620"/>
            <a:ext cx="2700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800" name="Google Shape;800;p119"/>
          <p:cNvCxnSpPr/>
          <p:nvPr/>
        </p:nvCxnSpPr>
        <p:spPr>
          <a:xfrm rot="10800000">
            <a:off x="3049250" y="1791825"/>
            <a:ext cx="3041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1" name="Google Shape;801;p119"/>
          <p:cNvCxnSpPr/>
          <p:nvPr/>
        </p:nvCxnSpPr>
        <p:spPr>
          <a:xfrm rot="10800000">
            <a:off x="0" y="40619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2" name="Google Shape;802;p119"/>
          <p:cNvSpPr txBox="1"/>
          <p:nvPr>
            <p:ph idx="9" type="title"/>
          </p:nvPr>
        </p:nvSpPr>
        <p:spPr>
          <a:xfrm>
            <a:off x="2497875" y="145800"/>
            <a:ext cx="4791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details">
  <p:cSld name="BIG_NUMBER">
    <p:bg>
      <p:bgPr>
        <a:solidFill>
          <a:schemeClr val="lt1"/>
        </a:solidFill>
      </p:bgPr>
    </p:bg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05" name="Google Shape;805;p1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6" name="Google Shape;806;p120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7" name="Google Shape;807;p120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8" name="Google Shape;808;p120"/>
          <p:cNvSpPr txBox="1"/>
          <p:nvPr>
            <p:ph idx="3" type="title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9" name="Google Shape;809;p120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0" name="Google Shape;810;p120"/>
          <p:cNvSpPr txBox="1"/>
          <p:nvPr>
            <p:ph idx="4" type="title"/>
          </p:nvPr>
        </p:nvSpPr>
        <p:spPr>
          <a:xfrm>
            <a:off x="4801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1" name="Google Shape;811;p120"/>
          <p:cNvSpPr txBox="1"/>
          <p:nvPr>
            <p:ph idx="5" type="title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2" name="Google Shape;812;p120"/>
          <p:cNvSpPr txBox="1"/>
          <p:nvPr>
            <p:ph idx="6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813" name="Google Shape;813;p120"/>
          <p:cNvSpPr txBox="1"/>
          <p:nvPr>
            <p:ph idx="7" type="title"/>
          </p:nvPr>
        </p:nvSpPr>
        <p:spPr>
          <a:xfrm>
            <a:off x="229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IG_NUMBER_1">
    <p:bg>
      <p:bgPr>
        <a:solidFill>
          <a:schemeClr val="lt1"/>
        </a:solidFill>
      </p:bgPr>
    </p:bg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16" name="Google Shape;816;p1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7" name="Google Shape;817;p121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8" name="Google Shape;818;p121"/>
          <p:cNvSpPr txBox="1"/>
          <p:nvPr>
            <p:ph type="title"/>
          </p:nvPr>
        </p:nvSpPr>
        <p:spPr>
          <a:xfrm>
            <a:off x="229800" y="8956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9" name="Google Shape;819;p121"/>
          <p:cNvSpPr txBox="1"/>
          <p:nvPr>
            <p:ph idx="2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22"/>
          <p:cNvSpPr txBox="1"/>
          <p:nvPr>
            <p:ph type="title"/>
          </p:nvPr>
        </p:nvSpPr>
        <p:spPr>
          <a:xfrm>
            <a:off x="285750" y="1555350"/>
            <a:ext cx="7291500" cy="3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2" name="Google Shape;822;p122"/>
          <p:cNvSpPr txBox="1"/>
          <p:nvPr>
            <p:ph idx="1" type="body"/>
          </p:nvPr>
        </p:nvSpPr>
        <p:spPr>
          <a:xfrm>
            <a:off x="7256675" y="1827175"/>
            <a:ext cx="17676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" name="Google Shape;55;p1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" name="Google Shape;56;p1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" name="Google Shape;57;p1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" name="Google Shape;58;p1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2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5" name="Google Shape;825;p123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6" name="Google Shape;826;p123"/>
          <p:cNvSpPr txBox="1"/>
          <p:nvPr>
            <p:ph idx="1" type="body"/>
          </p:nvPr>
        </p:nvSpPr>
        <p:spPr>
          <a:xfrm>
            <a:off x="226525" y="1850026"/>
            <a:ext cx="8673000" cy="19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27" name="Google Shape;827;p123"/>
          <p:cNvSpPr txBox="1"/>
          <p:nvPr/>
        </p:nvSpPr>
        <p:spPr>
          <a:xfrm>
            <a:off x="48250" y="482279"/>
            <a:ext cx="16473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b="1" sz="20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">
  <p:cSld name="CUSTOM_1_1">
    <p:bg>
      <p:bgPr>
        <a:solidFill>
          <a:schemeClr val="dk1"/>
        </a:solidFill>
      </p:bgPr>
    </p:bg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124"/>
          <p:cNvSpPr/>
          <p:nvPr>
            <p:ph idx="2" type="pic"/>
          </p:nvPr>
        </p:nvSpPr>
        <p:spPr>
          <a:xfrm>
            <a:off x="338100" y="480450"/>
            <a:ext cx="3785400" cy="4438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0" name="Google Shape;830;p124"/>
          <p:cNvSpPr txBox="1"/>
          <p:nvPr>
            <p:ph idx="1" type="body"/>
          </p:nvPr>
        </p:nvSpPr>
        <p:spPr>
          <a:xfrm>
            <a:off x="4355225" y="3379725"/>
            <a:ext cx="4512900" cy="15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and image">
  <p:cSld name="CUSTOM_2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125"/>
          <p:cNvSpPr/>
          <p:nvPr>
            <p:ph idx="2" type="pic"/>
          </p:nvPr>
        </p:nvSpPr>
        <p:spPr>
          <a:xfrm>
            <a:off x="226500" y="2357750"/>
            <a:ext cx="8691000" cy="255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3" name="Google Shape;833;p12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4" name="Google Shape;834;p125"/>
          <p:cNvSpPr txBox="1"/>
          <p:nvPr>
            <p:ph idx="3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5" name="Google Shape;835;p125"/>
          <p:cNvSpPr txBox="1"/>
          <p:nvPr>
            <p:ph idx="1" type="subTitle"/>
          </p:nvPr>
        </p:nvSpPr>
        <p:spPr>
          <a:xfrm>
            <a:off x="226525" y="700225"/>
            <a:ext cx="21579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b="1" sz="1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6" name="Google Shape;836;p125"/>
          <p:cNvSpPr txBox="1"/>
          <p:nvPr>
            <p:ph idx="4" type="body"/>
          </p:nvPr>
        </p:nvSpPr>
        <p:spPr>
          <a:xfrm>
            <a:off x="2492925" y="700283"/>
            <a:ext cx="64245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2_1"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126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9" name="Google Shape;839;p126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_1_2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27"/>
          <p:cNvSpPr txBox="1"/>
          <p:nvPr>
            <p:ph idx="1" type="subTitle"/>
          </p:nvPr>
        </p:nvSpPr>
        <p:spPr>
          <a:xfrm>
            <a:off x="226533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2" name="Google Shape;842;p127"/>
          <p:cNvSpPr txBox="1"/>
          <p:nvPr>
            <p:ph idx="2" type="subTitle"/>
          </p:nvPr>
        </p:nvSpPr>
        <p:spPr>
          <a:xfrm>
            <a:off x="3091450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3" name="Google Shape;843;p127"/>
          <p:cNvSpPr txBox="1"/>
          <p:nvPr>
            <p:ph idx="3" type="subTitle"/>
          </p:nvPr>
        </p:nvSpPr>
        <p:spPr>
          <a:xfrm>
            <a:off x="5956367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4" name="Google Shape;844;p127"/>
          <p:cNvSpPr txBox="1"/>
          <p:nvPr>
            <p:ph idx="4" type="subTitle"/>
          </p:nvPr>
        </p:nvSpPr>
        <p:spPr>
          <a:xfrm>
            <a:off x="226533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5" name="Google Shape;845;p127"/>
          <p:cNvSpPr txBox="1"/>
          <p:nvPr>
            <p:ph idx="5" type="subTitle"/>
          </p:nvPr>
        </p:nvSpPr>
        <p:spPr>
          <a:xfrm>
            <a:off x="3091450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6" name="Google Shape;846;p127"/>
          <p:cNvSpPr txBox="1"/>
          <p:nvPr>
            <p:ph idx="6" type="subTitle"/>
          </p:nvPr>
        </p:nvSpPr>
        <p:spPr>
          <a:xfrm>
            <a:off x="5956367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7" name="Google Shape;847;p127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2_1_1">
    <p:bg>
      <p:bgPr>
        <a:solidFill>
          <a:schemeClr val="dk1"/>
        </a:solidFill>
      </p:bgPr>
    </p:bg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28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0" name="Google Shape;850;p128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two images">
  <p:cSld name="CUSTOM_3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29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3" name="Google Shape;853;p129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4" name="Google Shape;854;p129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5" name="Google Shape;855;p129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56" name="Google Shape;856;p129"/>
          <p:cNvSpPr/>
          <p:nvPr>
            <p:ph idx="4" type="pic"/>
          </p:nvPr>
        </p:nvSpPr>
        <p:spPr>
          <a:xfrm>
            <a:off x="336877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7" name="Google Shape;857;p129"/>
          <p:cNvSpPr/>
          <p:nvPr>
            <p:ph idx="5" type="pic"/>
          </p:nvPr>
        </p:nvSpPr>
        <p:spPr>
          <a:xfrm>
            <a:off x="7320200" y="1391900"/>
            <a:ext cx="1597200" cy="1970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wo storyboards">
  <p:cSld name="CUSTOM_3_2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130"/>
          <p:cNvSpPr/>
          <p:nvPr>
            <p:ph idx="2" type="pic"/>
          </p:nvPr>
        </p:nvSpPr>
        <p:spPr>
          <a:xfrm>
            <a:off x="-52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860" name="Google Shape;860;p130"/>
          <p:cNvSpPr txBox="1"/>
          <p:nvPr>
            <p:ph type="title"/>
          </p:nvPr>
        </p:nvSpPr>
        <p:spPr>
          <a:xfrm>
            <a:off x="18047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61" name="Google Shape;861;p130"/>
          <p:cNvSpPr txBox="1"/>
          <p:nvPr>
            <p:ph idx="1" type="body"/>
          </p:nvPr>
        </p:nvSpPr>
        <p:spPr>
          <a:xfrm>
            <a:off x="18047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62" name="Google Shape;862;p130"/>
          <p:cNvSpPr txBox="1"/>
          <p:nvPr>
            <p:ph idx="3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863" name="Google Shape;863;p130"/>
          <p:cNvCxnSpPr/>
          <p:nvPr/>
        </p:nvCxnSpPr>
        <p:spPr>
          <a:xfrm>
            <a:off x="4572000" y="709150"/>
            <a:ext cx="0" cy="444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4" name="Google Shape;864;p130"/>
          <p:cNvCxnSpPr/>
          <p:nvPr/>
        </p:nvCxnSpPr>
        <p:spPr>
          <a:xfrm rot="10800000">
            <a:off x="0" y="3514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5" name="Google Shape;865;p130"/>
          <p:cNvCxnSpPr/>
          <p:nvPr/>
        </p:nvCxnSpPr>
        <p:spPr>
          <a:xfrm rot="10800000">
            <a:off x="0" y="7095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6" name="Google Shape;866;p130"/>
          <p:cNvSpPr/>
          <p:nvPr>
            <p:ph idx="4" type="pic"/>
          </p:nvPr>
        </p:nvSpPr>
        <p:spPr>
          <a:xfrm>
            <a:off x="45775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867" name="Google Shape;867;p130"/>
          <p:cNvSpPr txBox="1"/>
          <p:nvPr>
            <p:ph idx="5" type="title"/>
          </p:nvPr>
        </p:nvSpPr>
        <p:spPr>
          <a:xfrm>
            <a:off x="476322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68" name="Google Shape;868;p130"/>
          <p:cNvSpPr txBox="1"/>
          <p:nvPr>
            <p:ph idx="6" type="body"/>
          </p:nvPr>
        </p:nvSpPr>
        <p:spPr>
          <a:xfrm>
            <a:off x="476322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cription with phone">
  <p:cSld name="CUSTOM_3_1"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3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1" name="Google Shape;871;p13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2" name="Google Shape;872;p131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3" name="Google Shape;873;p131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descr="Blank mock of a smartphone." id="874" name="Google Shape;874;p131"/>
          <p:cNvPicPr preferRelativeResize="0"/>
          <p:nvPr/>
        </p:nvPicPr>
        <p:blipFill rotWithShape="1">
          <a:blip r:embed="rId2">
            <a:alphaModFix/>
          </a:blip>
          <a:srcRect b="38736" l="0" r="0" t="0"/>
          <a:stretch/>
        </p:blipFill>
        <p:spPr>
          <a:xfrm>
            <a:off x="3882050" y="261250"/>
            <a:ext cx="4814074" cy="48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875" name="Google Shape;875;p131"/>
          <p:cNvSpPr/>
          <p:nvPr>
            <p:ph idx="4" type="pic"/>
          </p:nvPr>
        </p:nvSpPr>
        <p:spPr>
          <a:xfrm>
            <a:off x="4197575" y="512375"/>
            <a:ext cx="2847600" cy="4631100"/>
          </a:xfrm>
          <a:prstGeom prst="round2SameRect">
            <a:avLst>
              <a:gd fmla="val 12455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CUSTOM_4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8" name="Google Shape;878;p13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9" name="Google Shape;879;p132"/>
          <p:cNvSpPr txBox="1"/>
          <p:nvPr>
            <p:ph idx="1" type="body"/>
          </p:nvPr>
        </p:nvSpPr>
        <p:spPr>
          <a:xfrm>
            <a:off x="226525" y="1793250"/>
            <a:ext cx="8599500" cy="15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880" name="Google Shape;880;p132"/>
          <p:cNvSpPr txBox="1"/>
          <p:nvPr>
            <p:ph idx="3" type="body"/>
          </p:nvPr>
        </p:nvSpPr>
        <p:spPr>
          <a:xfrm>
            <a:off x="226525" y="4719800"/>
            <a:ext cx="31434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1" name="Google Shape;881;p132"/>
          <p:cNvSpPr txBox="1"/>
          <p:nvPr>
            <p:ph idx="4" type="body"/>
          </p:nvPr>
        </p:nvSpPr>
        <p:spPr>
          <a:xfrm>
            <a:off x="3590149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2" name="Google Shape;882;p132"/>
          <p:cNvSpPr txBox="1"/>
          <p:nvPr>
            <p:ph idx="5" type="body"/>
          </p:nvPr>
        </p:nvSpPr>
        <p:spPr>
          <a:xfrm>
            <a:off x="6345974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62" name="Google Shape;62;p1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4_1"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33"/>
          <p:cNvSpPr txBox="1"/>
          <p:nvPr>
            <p:ph idx="1" type="body"/>
          </p:nvPr>
        </p:nvSpPr>
        <p:spPr>
          <a:xfrm>
            <a:off x="2265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5" name="Google Shape;885;p133"/>
          <p:cNvSpPr txBox="1"/>
          <p:nvPr>
            <p:ph idx="2" type="subTitle"/>
          </p:nvPr>
        </p:nvSpPr>
        <p:spPr>
          <a:xfrm>
            <a:off x="2265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6" name="Google Shape;886;p133"/>
          <p:cNvSpPr txBox="1"/>
          <p:nvPr>
            <p:ph idx="3" type="body"/>
          </p:nvPr>
        </p:nvSpPr>
        <p:spPr>
          <a:xfrm>
            <a:off x="3235500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7" name="Google Shape;887;p133"/>
          <p:cNvSpPr txBox="1"/>
          <p:nvPr>
            <p:ph idx="4" type="subTitle"/>
          </p:nvPr>
        </p:nvSpPr>
        <p:spPr>
          <a:xfrm>
            <a:off x="3235500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8" name="Google Shape;888;p133"/>
          <p:cNvSpPr txBox="1"/>
          <p:nvPr>
            <p:ph idx="5" type="body"/>
          </p:nvPr>
        </p:nvSpPr>
        <p:spPr>
          <a:xfrm>
            <a:off x="61530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9" name="Google Shape;889;p133"/>
          <p:cNvSpPr txBox="1"/>
          <p:nvPr>
            <p:ph idx="6" type="subTitle"/>
          </p:nvPr>
        </p:nvSpPr>
        <p:spPr>
          <a:xfrm>
            <a:off x="61530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0" name="Google Shape;890;p133"/>
          <p:cNvSpPr txBox="1"/>
          <p:nvPr>
            <p:ph type="title"/>
          </p:nvPr>
        </p:nvSpPr>
        <p:spPr>
          <a:xfrm>
            <a:off x="226525" y="1793250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4_1_1"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34"/>
          <p:cNvSpPr txBox="1"/>
          <p:nvPr>
            <p:ph idx="1" type="body"/>
          </p:nvPr>
        </p:nvSpPr>
        <p:spPr>
          <a:xfrm>
            <a:off x="226525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3" name="Google Shape;893;p134"/>
          <p:cNvSpPr txBox="1"/>
          <p:nvPr>
            <p:ph idx="2" type="subTitle"/>
          </p:nvPr>
        </p:nvSpPr>
        <p:spPr>
          <a:xfrm>
            <a:off x="226525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4" name="Google Shape;894;p134"/>
          <p:cNvSpPr txBox="1"/>
          <p:nvPr>
            <p:ph idx="3" type="body"/>
          </p:nvPr>
        </p:nvSpPr>
        <p:spPr>
          <a:xfrm>
            <a:off x="4841843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5" name="Google Shape;895;p134"/>
          <p:cNvSpPr txBox="1"/>
          <p:nvPr>
            <p:ph idx="4" type="subTitle"/>
          </p:nvPr>
        </p:nvSpPr>
        <p:spPr>
          <a:xfrm>
            <a:off x="4841843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6" name="Google Shape;896;p134"/>
          <p:cNvSpPr txBox="1"/>
          <p:nvPr>
            <p:ph idx="5" type="body"/>
          </p:nvPr>
        </p:nvSpPr>
        <p:spPr>
          <a:xfrm>
            <a:off x="226525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7" name="Google Shape;897;p134"/>
          <p:cNvSpPr txBox="1"/>
          <p:nvPr>
            <p:ph idx="6" type="subTitle"/>
          </p:nvPr>
        </p:nvSpPr>
        <p:spPr>
          <a:xfrm>
            <a:off x="226525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8" name="Google Shape;898;p134"/>
          <p:cNvSpPr txBox="1"/>
          <p:nvPr>
            <p:ph idx="7" type="body"/>
          </p:nvPr>
        </p:nvSpPr>
        <p:spPr>
          <a:xfrm>
            <a:off x="4841843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9" name="Google Shape;899;p134"/>
          <p:cNvSpPr txBox="1"/>
          <p:nvPr>
            <p:ph idx="8" type="subTitle"/>
          </p:nvPr>
        </p:nvSpPr>
        <p:spPr>
          <a:xfrm>
            <a:off x="4841843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0" name="Google Shape;900;p134"/>
          <p:cNvSpPr txBox="1"/>
          <p:nvPr>
            <p:ph type="title"/>
          </p:nvPr>
        </p:nvSpPr>
        <p:spPr>
          <a:xfrm>
            <a:off x="226525" y="433125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"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3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04" name="Google Shape;904;p1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7" name="Google Shape;907;p1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8" name="Google Shape;908;p1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11" name="Google Shape;911;p1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2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1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15" name="Google Shape;915;p1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16" name="Google Shape;916;p1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7" name="Google Shape;917;p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_2"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140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0" name="Google Shape;920;p140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21" name="Google Shape;921;p140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22" name="Google Shape;922;p140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3" name="Google Shape;923;p1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4" name="Google Shape;924;p1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5" name="Google Shape;925;p140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6" name="Google Shape;926;p140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_1"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41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9" name="Google Shape;929;p141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30" name="Google Shape;930;p141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31" name="Google Shape;931;p141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2" name="Google Shape;932;p141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33" name="Google Shape;933;p141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4" name="Google Shape;934;p1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5" name="Google Shape;935;p1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36" name="Google Shape;936;p141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37" name="Google Shape;937;p141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38" name="Google Shape;938;p141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0" name="Google Shape;70;p1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7" name="Google Shape;77;p1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8" name="Google Shape;78;p1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" name="Google Shape;79;p1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7" name="Google Shape;87;p1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" name="Google Shape;88;p1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" name="Google Shape;89;p1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" name="Google Shape;90;p1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7" name="Google Shape;97;p1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2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2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" name="Google Shape;109;p2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5" name="Google Shape;115;p2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800"/>
              <a:buNone/>
              <a:defRPr sz="128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800"/>
              <a:buNone/>
              <a:defRPr sz="12800"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37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secHead">
  <p:cSld name="SECTION_HEADER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632850" y="1124700"/>
            <a:ext cx="7878300" cy="17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Hepta Slab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4064100" y="4335200"/>
            <a:ext cx="1015800" cy="266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38" name="Google Shape;138;p24"/>
          <p:cNvSpPr txBox="1"/>
          <p:nvPr>
            <p:ph idx="2" type="subTitle"/>
          </p:nvPr>
        </p:nvSpPr>
        <p:spPr>
          <a:xfrm>
            <a:off x="2857500" y="2902000"/>
            <a:ext cx="37656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39" name="Google Shape;139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/ Content" type="tx">
  <p:cSld name="TITLE_AND_BODY">
    <p:bg>
      <p:bgPr>
        <a:solidFill>
          <a:schemeClr val="accent4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idx="1" type="subTitle"/>
          </p:nvPr>
        </p:nvSpPr>
        <p:spPr>
          <a:xfrm>
            <a:off x="475075" y="309225"/>
            <a:ext cx="36552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42" name="Google Shape;142;p25"/>
          <p:cNvSpPr txBox="1"/>
          <p:nvPr>
            <p:ph idx="2" type="body"/>
          </p:nvPr>
        </p:nvSpPr>
        <p:spPr>
          <a:xfrm>
            <a:off x="711097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43" name="Google Shape;143;p25"/>
          <p:cNvSpPr txBox="1"/>
          <p:nvPr>
            <p:ph idx="3" type="subTitle"/>
          </p:nvPr>
        </p:nvSpPr>
        <p:spPr>
          <a:xfrm>
            <a:off x="1699221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44" name="Google Shape;144;p25"/>
          <p:cNvSpPr txBox="1"/>
          <p:nvPr>
            <p:ph idx="4" type="body"/>
          </p:nvPr>
        </p:nvSpPr>
        <p:spPr>
          <a:xfrm>
            <a:off x="2285797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45" name="Google Shape;145;p25"/>
          <p:cNvSpPr txBox="1"/>
          <p:nvPr>
            <p:ph idx="5" type="body"/>
          </p:nvPr>
        </p:nvSpPr>
        <p:spPr>
          <a:xfrm>
            <a:off x="711097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46" name="Google Shape;146;p25"/>
          <p:cNvSpPr txBox="1"/>
          <p:nvPr>
            <p:ph idx="6" type="subTitle"/>
          </p:nvPr>
        </p:nvSpPr>
        <p:spPr>
          <a:xfrm>
            <a:off x="1699221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47" name="Google Shape;147;p25"/>
          <p:cNvSpPr txBox="1"/>
          <p:nvPr>
            <p:ph idx="7" type="body"/>
          </p:nvPr>
        </p:nvSpPr>
        <p:spPr>
          <a:xfrm>
            <a:off x="2285797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8" type="body"/>
          </p:nvPr>
        </p:nvSpPr>
        <p:spPr>
          <a:xfrm>
            <a:off x="711097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49" name="Google Shape;149;p25"/>
          <p:cNvSpPr txBox="1"/>
          <p:nvPr>
            <p:ph idx="9" type="subTitle"/>
          </p:nvPr>
        </p:nvSpPr>
        <p:spPr>
          <a:xfrm>
            <a:off x="1699221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0" name="Google Shape;150;p25"/>
          <p:cNvSpPr txBox="1"/>
          <p:nvPr>
            <p:ph idx="13" type="body"/>
          </p:nvPr>
        </p:nvSpPr>
        <p:spPr>
          <a:xfrm>
            <a:off x="2285797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1" name="Google Shape;151;p25"/>
          <p:cNvSpPr txBox="1"/>
          <p:nvPr>
            <p:ph idx="14" type="body"/>
          </p:nvPr>
        </p:nvSpPr>
        <p:spPr>
          <a:xfrm>
            <a:off x="4746581" y="980554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2" name="Google Shape;152;p25"/>
          <p:cNvSpPr txBox="1"/>
          <p:nvPr>
            <p:ph idx="15" type="subTitle"/>
          </p:nvPr>
        </p:nvSpPr>
        <p:spPr>
          <a:xfrm>
            <a:off x="5734705" y="980279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3" name="Google Shape;153;p25"/>
          <p:cNvSpPr txBox="1"/>
          <p:nvPr>
            <p:ph idx="16" type="body"/>
          </p:nvPr>
        </p:nvSpPr>
        <p:spPr>
          <a:xfrm>
            <a:off x="6321281" y="1226054"/>
            <a:ext cx="1775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4" name="Google Shape;154;p25"/>
          <p:cNvSpPr txBox="1"/>
          <p:nvPr>
            <p:ph idx="17" type="body"/>
          </p:nvPr>
        </p:nvSpPr>
        <p:spPr>
          <a:xfrm>
            <a:off x="4746581" y="2222666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5" name="Google Shape;155;p25"/>
          <p:cNvSpPr txBox="1"/>
          <p:nvPr>
            <p:ph idx="18" type="subTitle"/>
          </p:nvPr>
        </p:nvSpPr>
        <p:spPr>
          <a:xfrm>
            <a:off x="5734705" y="2222391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19" type="body"/>
          </p:nvPr>
        </p:nvSpPr>
        <p:spPr>
          <a:xfrm>
            <a:off x="6321281" y="2468166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57" name="Google Shape;157;p25"/>
          <p:cNvSpPr txBox="1"/>
          <p:nvPr>
            <p:ph idx="20" type="body"/>
          </p:nvPr>
        </p:nvSpPr>
        <p:spPr>
          <a:xfrm>
            <a:off x="4746581" y="3219093"/>
            <a:ext cx="9261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3175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3111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3048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2984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2921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2857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Barlow ExtraLight"/>
              <a:buChar char="●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279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Barlow ExtraLight"/>
              <a:buChar char="○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2730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ExtraLight"/>
              <a:buChar char="■"/>
              <a:defRPr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idx="21" type="subTitle"/>
          </p:nvPr>
        </p:nvSpPr>
        <p:spPr>
          <a:xfrm>
            <a:off x="5734705" y="3218818"/>
            <a:ext cx="23622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59" name="Google Shape;159;p25"/>
          <p:cNvSpPr txBox="1"/>
          <p:nvPr>
            <p:ph idx="22" type="body"/>
          </p:nvPr>
        </p:nvSpPr>
        <p:spPr>
          <a:xfrm>
            <a:off x="6321281" y="3464593"/>
            <a:ext cx="17757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0" name="Google Shape;160;p2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60">
          <p15:clr>
            <a:srgbClr val="E46962"/>
          </p15:clr>
        </p15:guide>
        <p15:guide id="3" orient="horz" pos="1048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" type="twoColTx">
  <p:cSld name="TITLE_AND_TWO_COLUMNS">
    <p:bg>
      <p:bgPr>
        <a:solidFill>
          <a:schemeClr val="dk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 txBox="1"/>
          <p:nvPr/>
        </p:nvSpPr>
        <p:spPr>
          <a:xfrm>
            <a:off x="6262625" y="1205946"/>
            <a:ext cx="2155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Lorem ipsum dolor sit amet, consectetur adipiscing elit.</a:t>
            </a:r>
            <a:endParaRPr i="1" sz="7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64" name="Google Shape;164;p26"/>
          <p:cNvSpPr/>
          <p:nvPr>
            <p:ph idx="2" type="pic"/>
          </p:nvPr>
        </p:nvSpPr>
        <p:spPr>
          <a:xfrm>
            <a:off x="3915225" y="1631250"/>
            <a:ext cx="4441200" cy="3009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791150" y="1835400"/>
            <a:ext cx="2094000" cy="84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66" name="Google Shape;166;p26"/>
          <p:cNvSpPr txBox="1"/>
          <p:nvPr>
            <p:ph idx="3" type="subTitle"/>
          </p:nvPr>
        </p:nvSpPr>
        <p:spPr>
          <a:xfrm>
            <a:off x="791150" y="522625"/>
            <a:ext cx="3918300" cy="100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67" name="Google Shape;167;p2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text">
  <p:cSld name="TITLE_AND_TWO_COLUMNS_1">
    <p:bg>
      <p:bgPr>
        <a:solidFill>
          <a:schemeClr val="dk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7"/>
          <p:cNvSpPr txBox="1"/>
          <p:nvPr>
            <p:ph idx="1" type="subTitle"/>
          </p:nvPr>
        </p:nvSpPr>
        <p:spPr>
          <a:xfrm>
            <a:off x="791150" y="522625"/>
            <a:ext cx="5173200" cy="97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Hepta Slab Medium"/>
              <a:buNone/>
              <a:defRPr sz="3600"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71" name="Google Shape;171;p27"/>
          <p:cNvSpPr txBox="1"/>
          <p:nvPr>
            <p:ph idx="2" type="body"/>
          </p:nvPr>
        </p:nvSpPr>
        <p:spPr>
          <a:xfrm>
            <a:off x="685450" y="2180950"/>
            <a:ext cx="35796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27"/>
          <p:cNvSpPr txBox="1"/>
          <p:nvPr>
            <p:ph idx="3" type="body"/>
          </p:nvPr>
        </p:nvSpPr>
        <p:spPr>
          <a:xfrm>
            <a:off x="4601077" y="2180950"/>
            <a:ext cx="35796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/ Company Overview" type="titleOnly">
  <p:cSld name="TITLE_ONLY">
    <p:bg>
      <p:bgPr>
        <a:solidFill>
          <a:schemeClr val="accent4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/>
          <p:nvPr>
            <p:ph idx="2" type="pic"/>
          </p:nvPr>
        </p:nvSpPr>
        <p:spPr>
          <a:xfrm>
            <a:off x="791150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28"/>
          <p:cNvSpPr/>
          <p:nvPr>
            <p:ph idx="3" type="pic"/>
          </p:nvPr>
        </p:nvSpPr>
        <p:spPr>
          <a:xfrm>
            <a:off x="2355375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28"/>
          <p:cNvSpPr/>
          <p:nvPr>
            <p:ph idx="4" type="pic"/>
          </p:nvPr>
        </p:nvSpPr>
        <p:spPr>
          <a:xfrm>
            <a:off x="3921313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8"/>
          <p:cNvSpPr/>
          <p:nvPr>
            <p:ph idx="5" type="pic"/>
          </p:nvPr>
        </p:nvSpPr>
        <p:spPr>
          <a:xfrm>
            <a:off x="5491588" y="522900"/>
            <a:ext cx="1294800" cy="1918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680850" y="3443850"/>
            <a:ext cx="3074700" cy="10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●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○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Char char="■"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180" name="Google Shape;180;p28"/>
          <p:cNvSpPr txBox="1"/>
          <p:nvPr>
            <p:ph idx="6" type="body"/>
          </p:nvPr>
        </p:nvSpPr>
        <p:spPr>
          <a:xfrm>
            <a:off x="4123900" y="3443850"/>
            <a:ext cx="4030200" cy="1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81" name="Google Shape;181;p28"/>
          <p:cNvSpPr txBox="1"/>
          <p:nvPr>
            <p:ph idx="7" type="body"/>
          </p:nvPr>
        </p:nvSpPr>
        <p:spPr>
          <a:xfrm>
            <a:off x="7050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2" name="Google Shape;182;p28"/>
          <p:cNvSpPr txBox="1"/>
          <p:nvPr>
            <p:ph idx="8" type="body"/>
          </p:nvPr>
        </p:nvSpPr>
        <p:spPr>
          <a:xfrm>
            <a:off x="2258888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3" name="Google Shape;183;p28"/>
          <p:cNvSpPr txBox="1"/>
          <p:nvPr>
            <p:ph idx="9" type="body"/>
          </p:nvPr>
        </p:nvSpPr>
        <p:spPr>
          <a:xfrm>
            <a:off x="38275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4" name="Google Shape;184;p28"/>
          <p:cNvSpPr txBox="1"/>
          <p:nvPr>
            <p:ph idx="13" type="body"/>
          </p:nvPr>
        </p:nvSpPr>
        <p:spPr>
          <a:xfrm>
            <a:off x="5395113" y="2737270"/>
            <a:ext cx="1294800" cy="2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5" name="Google Shape;185;p28"/>
          <p:cNvSpPr txBox="1"/>
          <p:nvPr>
            <p:ph idx="14" type="body"/>
          </p:nvPr>
        </p:nvSpPr>
        <p:spPr>
          <a:xfrm>
            <a:off x="7050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6" name="Google Shape;186;p28"/>
          <p:cNvSpPr txBox="1"/>
          <p:nvPr>
            <p:ph idx="15" type="body"/>
          </p:nvPr>
        </p:nvSpPr>
        <p:spPr>
          <a:xfrm>
            <a:off x="2258891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7" name="Google Shape;187;p28"/>
          <p:cNvSpPr txBox="1"/>
          <p:nvPr>
            <p:ph idx="16" type="body"/>
          </p:nvPr>
        </p:nvSpPr>
        <p:spPr>
          <a:xfrm>
            <a:off x="3827003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8" name="Google Shape;188;p28"/>
          <p:cNvSpPr txBox="1"/>
          <p:nvPr>
            <p:ph idx="17" type="body"/>
          </p:nvPr>
        </p:nvSpPr>
        <p:spPr>
          <a:xfrm>
            <a:off x="5396128" y="2464123"/>
            <a:ext cx="1294800" cy="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●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○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00"/>
              <a:buFont typeface="Barlow Medium"/>
              <a:buChar char="■"/>
              <a:defRPr sz="700">
                <a:solidFill>
                  <a:schemeClr val="accent3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89" name="Google Shape;189;p28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Landscape">
  <p:cSld name="ONE_COLUMN_TEXT">
    <p:bg>
      <p:bgPr>
        <a:solidFill>
          <a:schemeClr val="dk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idx="1" type="body"/>
          </p:nvPr>
        </p:nvSpPr>
        <p:spPr>
          <a:xfrm>
            <a:off x="791150" y="738025"/>
            <a:ext cx="39183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2" name="Google Shape;192;p29"/>
          <p:cNvSpPr txBox="1"/>
          <p:nvPr>
            <p:ph idx="2" type="subTitle"/>
          </p:nvPr>
        </p:nvSpPr>
        <p:spPr>
          <a:xfrm>
            <a:off x="791150" y="522625"/>
            <a:ext cx="39183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193" name="Google Shape;193;p2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Trends + Data">
  <p:cSld name="MAIN_POINT">
    <p:bg>
      <p:bgPr>
        <a:solidFill>
          <a:schemeClr val="dk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idx="1" type="subTitle"/>
          </p:nvPr>
        </p:nvSpPr>
        <p:spPr>
          <a:xfrm>
            <a:off x="690250" y="415625"/>
            <a:ext cx="1261800" cy="2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2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Hepta Slab Light"/>
                <a:ea typeface="Hepta Slab Light"/>
                <a:cs typeface="Hepta Slab Light"/>
                <a:sym typeface="Hepta Slab Light"/>
              </a:defRPr>
            </a:lvl9pPr>
          </a:lstStyle>
          <a:p/>
        </p:txBody>
      </p:sp>
      <p:sp>
        <p:nvSpPr>
          <p:cNvPr id="197" name="Google Shape;197;p30"/>
          <p:cNvSpPr txBox="1"/>
          <p:nvPr>
            <p:ph idx="3" type="body"/>
          </p:nvPr>
        </p:nvSpPr>
        <p:spPr>
          <a:xfrm>
            <a:off x="480425" y="534275"/>
            <a:ext cx="4878300" cy="19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98" name="Google Shape;198;p30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buNone/>
              <a:defRPr sz="1100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60">
          <p15:clr>
            <a:srgbClr val="E46962"/>
          </p15:clr>
        </p15:guide>
        <p15:guide id="2" orient="horz" pos="347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SzPts val="7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WOT Analysis">
  <p:cSld name="CUSTOM_14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723861" y="1584738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01" name="Google Shape;201;p31"/>
          <p:cNvSpPr txBox="1"/>
          <p:nvPr>
            <p:ph idx="2" type="title"/>
          </p:nvPr>
        </p:nvSpPr>
        <p:spPr>
          <a:xfrm>
            <a:off x="723861" y="2390981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02" name="Google Shape;202;p31"/>
          <p:cNvSpPr txBox="1"/>
          <p:nvPr>
            <p:ph idx="3" type="title"/>
          </p:nvPr>
        </p:nvSpPr>
        <p:spPr>
          <a:xfrm>
            <a:off x="723861" y="3157931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03" name="Google Shape;203;p31"/>
          <p:cNvSpPr txBox="1"/>
          <p:nvPr>
            <p:ph idx="4" type="title"/>
          </p:nvPr>
        </p:nvSpPr>
        <p:spPr>
          <a:xfrm>
            <a:off x="723861" y="3954905"/>
            <a:ext cx="2670600" cy="3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Barlow Medium"/>
              <a:buNone/>
              <a:defRPr sz="1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04" name="Google Shape;204;p31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05" name="Google Shape;205;p31"/>
          <p:cNvSpPr txBox="1"/>
          <p:nvPr>
            <p:ph idx="5" type="body"/>
          </p:nvPr>
        </p:nvSpPr>
        <p:spPr>
          <a:xfrm>
            <a:off x="480425" y="610475"/>
            <a:ext cx="4878300" cy="3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Barlow"/>
              <a:buChar char="●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"/>
              <a:buChar char="■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06" name="Google Shape;206;p3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3"/>
                </a:solidFill>
              </a:defRPr>
            </a:lvl1pPr>
            <a:lvl2pPr lvl="1" rtl="0">
              <a:buNone/>
              <a:defRPr sz="1100">
                <a:solidFill>
                  <a:schemeClr val="accent3"/>
                </a:solidFill>
              </a:defRPr>
            </a:lvl2pPr>
            <a:lvl3pPr lvl="2" rtl="0">
              <a:buNone/>
              <a:defRPr sz="1100">
                <a:solidFill>
                  <a:schemeClr val="accent3"/>
                </a:solidFill>
              </a:defRPr>
            </a:lvl3pPr>
            <a:lvl4pPr lvl="3" rtl="0">
              <a:buNone/>
              <a:defRPr sz="1100">
                <a:solidFill>
                  <a:schemeClr val="accent3"/>
                </a:solidFill>
              </a:defRPr>
            </a:lvl4pPr>
            <a:lvl5pPr lvl="4" rtl="0">
              <a:buNone/>
              <a:defRPr sz="1100">
                <a:solidFill>
                  <a:schemeClr val="accent3"/>
                </a:solidFill>
              </a:defRPr>
            </a:lvl5pPr>
            <a:lvl6pPr lvl="5" rtl="0">
              <a:buNone/>
              <a:defRPr sz="1100">
                <a:solidFill>
                  <a:schemeClr val="accent3"/>
                </a:solidFill>
              </a:defRPr>
            </a:lvl6pPr>
            <a:lvl7pPr lvl="6" rtl="0">
              <a:buNone/>
              <a:defRPr sz="1100">
                <a:solidFill>
                  <a:schemeClr val="accent3"/>
                </a:solidFill>
              </a:defRPr>
            </a:lvl7pPr>
            <a:lvl8pPr lvl="7" rtl="0">
              <a:buNone/>
              <a:defRPr sz="1100">
                <a:solidFill>
                  <a:schemeClr val="accent3"/>
                </a:solidFill>
              </a:defRPr>
            </a:lvl8pPr>
            <a:lvl9pPr lvl="8" rtl="0">
              <a:buNone/>
              <a:defRPr sz="11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 / Thank You">
  <p:cSld name="CUSTOM_13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455221" y="1321125"/>
            <a:ext cx="5094600" cy="1749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1" type="body"/>
          </p:nvPr>
        </p:nvSpPr>
        <p:spPr>
          <a:xfrm>
            <a:off x="567029" y="4500404"/>
            <a:ext cx="1015800" cy="266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●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○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Font typeface="Barlow Medium"/>
              <a:buChar char="■"/>
              <a:defRPr sz="11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TITLE_AND_DESCRIPTION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Hepta Slab Medium"/>
              <a:buNone/>
              <a:defRPr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800"/>
              <a:buFont typeface="Hepta Slab Medium"/>
              <a:buNone/>
              <a:defRPr sz="12800">
                <a:solidFill>
                  <a:schemeClr val="accent5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13" name="Google Shape;213;p33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800"/>
              <a:buNone/>
              <a:defRPr sz="12800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14" name="Google Shape;214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Size / Pie Graph">
  <p:cSld name="CAPTION_ONLY">
    <p:bg>
      <p:bgPr>
        <a:solidFill>
          <a:schemeClr val="dk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4"/>
          <p:cNvSpPr txBox="1"/>
          <p:nvPr>
            <p:ph idx="1" type="subTitle"/>
          </p:nvPr>
        </p:nvSpPr>
        <p:spPr>
          <a:xfrm>
            <a:off x="791150" y="522625"/>
            <a:ext cx="49773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 sz="3600"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Hepta Slab Medium"/>
              <a:buNone/>
              <a:defRPr>
                <a:solidFill>
                  <a:schemeClr val="accent3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18" name="Google Shape;218;p34"/>
          <p:cNvSpPr txBox="1"/>
          <p:nvPr>
            <p:ph idx="2" type="body"/>
          </p:nvPr>
        </p:nvSpPr>
        <p:spPr>
          <a:xfrm>
            <a:off x="714950" y="1989025"/>
            <a:ext cx="27924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 sz="1500">
                <a:solidFill>
                  <a:schemeClr val="lt1"/>
                </a:solidFill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 sz="1500">
                <a:solidFill>
                  <a:schemeClr val="lt1"/>
                </a:solidFill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" name="Google Shape;219;p34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34"/>
          <p:cNvSpPr/>
          <p:nvPr/>
        </p:nvSpPr>
        <p:spPr>
          <a:xfrm>
            <a:off x="4416275" y="1976923"/>
            <a:ext cx="4045200" cy="2871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4"/>
          <p:cNvSpPr/>
          <p:nvPr/>
        </p:nvSpPr>
        <p:spPr>
          <a:xfrm rot="444408">
            <a:off x="5636457" y="2500588"/>
            <a:ext cx="1505663" cy="1505327"/>
          </a:xfrm>
          <a:prstGeom prst="pie">
            <a:avLst>
              <a:gd fmla="val 8241844" name="adj1"/>
              <a:gd fmla="val 12554936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fferentiators / 4 column text">
  <p:cSld name="BIG_NUMBER">
    <p:bg>
      <p:bgPr>
        <a:solidFill>
          <a:schemeClr val="dk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5"/>
          <p:cNvSpPr/>
          <p:nvPr/>
        </p:nvSpPr>
        <p:spPr>
          <a:xfrm>
            <a:off x="0" y="1324925"/>
            <a:ext cx="4572000" cy="191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224" name="Google Shape;224;p35"/>
          <p:cNvSpPr/>
          <p:nvPr/>
        </p:nvSpPr>
        <p:spPr>
          <a:xfrm>
            <a:off x="0" y="3235076"/>
            <a:ext cx="4572000" cy="19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dk2"/>
              </a:solidFill>
            </a:endParaRPr>
          </a:p>
        </p:txBody>
      </p:sp>
      <p:sp>
        <p:nvSpPr>
          <p:cNvPr id="225" name="Google Shape;225;p35"/>
          <p:cNvSpPr/>
          <p:nvPr/>
        </p:nvSpPr>
        <p:spPr>
          <a:xfrm>
            <a:off x="4571892" y="3235076"/>
            <a:ext cx="4572000" cy="1914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lt1"/>
              </a:solidFill>
            </a:endParaRPr>
          </a:p>
        </p:txBody>
      </p:sp>
      <p:sp>
        <p:nvSpPr>
          <p:cNvPr id="226" name="Google Shape;226;p35"/>
          <p:cNvSpPr/>
          <p:nvPr/>
        </p:nvSpPr>
        <p:spPr>
          <a:xfrm>
            <a:off x="4571892" y="1324925"/>
            <a:ext cx="4572000" cy="191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accent5"/>
              </a:solidFill>
            </a:endParaRPr>
          </a:p>
        </p:txBody>
      </p:sp>
      <p:sp>
        <p:nvSpPr>
          <p:cNvPr id="227" name="Google Shape;227;p35"/>
          <p:cNvSpPr txBox="1"/>
          <p:nvPr>
            <p:ph idx="1" type="subTitle"/>
          </p:nvPr>
        </p:nvSpPr>
        <p:spPr>
          <a:xfrm>
            <a:off x="480420" y="290626"/>
            <a:ext cx="3592200" cy="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28" name="Google Shape;228;p35"/>
          <p:cNvSpPr txBox="1"/>
          <p:nvPr>
            <p:ph idx="2" type="body"/>
          </p:nvPr>
        </p:nvSpPr>
        <p:spPr>
          <a:xfrm>
            <a:off x="480425" y="610475"/>
            <a:ext cx="4878300" cy="6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29" name="Google Shape;229;p3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dk2"/>
                </a:solidFill>
              </a:defRPr>
            </a:lvl1pPr>
            <a:lvl2pPr lvl="1" rtl="0">
              <a:buNone/>
              <a:defRPr sz="1100">
                <a:solidFill>
                  <a:schemeClr val="dk2"/>
                </a:solidFill>
              </a:defRPr>
            </a:lvl2pPr>
            <a:lvl3pPr lvl="2" rtl="0">
              <a:buNone/>
              <a:defRPr sz="1100">
                <a:solidFill>
                  <a:schemeClr val="dk2"/>
                </a:solidFill>
              </a:defRPr>
            </a:lvl3pPr>
            <a:lvl4pPr lvl="3" rtl="0">
              <a:buNone/>
              <a:defRPr sz="1100">
                <a:solidFill>
                  <a:schemeClr val="dk2"/>
                </a:solidFill>
              </a:defRPr>
            </a:lvl4pPr>
            <a:lvl5pPr lvl="4" rtl="0">
              <a:buNone/>
              <a:defRPr sz="1100">
                <a:solidFill>
                  <a:schemeClr val="dk2"/>
                </a:solidFill>
              </a:defRPr>
            </a:lvl5pPr>
            <a:lvl6pPr lvl="5" rtl="0">
              <a:buNone/>
              <a:defRPr sz="1100">
                <a:solidFill>
                  <a:schemeClr val="dk2"/>
                </a:solidFill>
              </a:defRPr>
            </a:lvl6pPr>
            <a:lvl7pPr lvl="6" rtl="0">
              <a:buNone/>
              <a:defRPr sz="1100">
                <a:solidFill>
                  <a:schemeClr val="dk2"/>
                </a:solidFill>
              </a:defRPr>
            </a:lvl7pPr>
            <a:lvl8pPr lvl="7" rtl="0">
              <a:buNone/>
              <a:defRPr sz="1100">
                <a:solidFill>
                  <a:schemeClr val="dk2"/>
                </a:solidFill>
              </a:defRPr>
            </a:lvl8pPr>
            <a:lvl9pPr lvl="8" rtl="0">
              <a:buNone/>
              <a:defRPr sz="1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blank">
  <p:cSld name="BLANK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32" name="Google Shape;232;p36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800"/>
              <a:buNone/>
              <a:defRPr sz="128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33" name="Google Shape;233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text">
  <p:cSld name="TITLE_1">
    <p:bg>
      <p:bgPr>
        <a:solidFill>
          <a:schemeClr val="dk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/>
          <p:nvPr/>
        </p:nvSpPr>
        <p:spPr>
          <a:xfrm>
            <a:off x="0" y="0"/>
            <a:ext cx="9144000" cy="163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7"/>
          <p:cNvSpPr txBox="1"/>
          <p:nvPr>
            <p:ph idx="1" type="subTitle"/>
          </p:nvPr>
        </p:nvSpPr>
        <p:spPr>
          <a:xfrm>
            <a:off x="791150" y="522625"/>
            <a:ext cx="5938800" cy="11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Hepta Slab Medium"/>
              <a:buNone/>
              <a:defRPr sz="3600"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37" name="Google Shape;237;p37"/>
          <p:cNvSpPr txBox="1"/>
          <p:nvPr>
            <p:ph idx="2" type="body"/>
          </p:nvPr>
        </p:nvSpPr>
        <p:spPr>
          <a:xfrm>
            <a:off x="810075" y="2065225"/>
            <a:ext cx="7539900" cy="27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●"/>
              <a:defRPr sz="2800">
                <a:solidFill>
                  <a:schemeClr val="lt1"/>
                </a:solidFill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○"/>
              <a:defRPr sz="2800">
                <a:solidFill>
                  <a:schemeClr val="lt1"/>
                </a:solidFill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Char char="■"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8" name="Google Shape;238;p37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Background Image + Text">
  <p:cSld name="CUSTOM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4655675" y="956675"/>
            <a:ext cx="3965400" cy="7752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274300" lIns="274300" spcFirstLastPara="1" rIns="27430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●"/>
              <a:defRPr sz="1100"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○"/>
              <a:defRPr sz="1100"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"/>
              <a:buChar char="■"/>
              <a:defRPr sz="11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2" name="Google Shape;242;p38"/>
          <p:cNvSpPr txBox="1"/>
          <p:nvPr>
            <p:ph idx="3" type="subTitle"/>
          </p:nvPr>
        </p:nvSpPr>
        <p:spPr>
          <a:xfrm>
            <a:off x="4655675" y="522900"/>
            <a:ext cx="3965400" cy="4428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0" lIns="274300" spcFirstLastPara="1" rIns="274300" wrap="square" tIns="2743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43" name="Google Shape;243;p38"/>
          <p:cNvSpPr txBox="1"/>
          <p:nvPr>
            <p:ph idx="4" type="body"/>
          </p:nvPr>
        </p:nvSpPr>
        <p:spPr>
          <a:xfrm>
            <a:off x="524350" y="4144800"/>
            <a:ext cx="1558800" cy="4758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137150" lIns="137150" spcFirstLastPara="1" rIns="137150" wrap="square" tIns="13715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●"/>
              <a:defRPr sz="700">
                <a:latin typeface="Barlow"/>
                <a:ea typeface="Barlow"/>
                <a:cs typeface="Barlow"/>
                <a:sym typeface="Barlow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○"/>
              <a:defRPr sz="700">
                <a:latin typeface="Barlow"/>
                <a:ea typeface="Barlow"/>
                <a:cs typeface="Barlow"/>
                <a:sym typeface="Barlow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"/>
              <a:buChar char="■"/>
              <a:defRPr sz="700"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4" name="Google Shape;244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Barlow"/>
                <a:ea typeface="Barlow"/>
                <a:cs typeface="Barlow"/>
                <a:sym typeface="Barlow"/>
              </a:defRPr>
            </a:lvl1pPr>
            <a:lvl2pPr lvl="1"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+ Image">
  <p:cSld name="CUSTOM_1">
    <p:bg>
      <p:bgPr>
        <a:solidFill>
          <a:schemeClr val="lt2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/>
          <p:nvPr>
            <p:ph idx="2" type="pic"/>
          </p:nvPr>
        </p:nvSpPr>
        <p:spPr>
          <a:xfrm>
            <a:off x="5485725" y="523025"/>
            <a:ext cx="3135300" cy="4097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47" name="Google Shape;247;p39"/>
          <p:cNvSpPr txBox="1"/>
          <p:nvPr>
            <p:ph type="title"/>
          </p:nvPr>
        </p:nvSpPr>
        <p:spPr>
          <a:xfrm>
            <a:off x="591441" y="391675"/>
            <a:ext cx="4397400" cy="3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Hepta Slab Medium"/>
              <a:buNone/>
              <a:defRPr>
                <a:solidFill>
                  <a:schemeClr val="l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48" name="Google Shape;248;p39"/>
          <p:cNvSpPr txBox="1"/>
          <p:nvPr>
            <p:ph idx="1" type="body"/>
          </p:nvPr>
        </p:nvSpPr>
        <p:spPr>
          <a:xfrm>
            <a:off x="638750" y="4413181"/>
            <a:ext cx="5537100" cy="3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●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○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 Medium"/>
              <a:buChar char="■"/>
              <a:defRPr sz="11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49" name="Google Shape;249;p39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s + 5 Images">
  <p:cSld name="CUSTOM_2">
    <p:bg>
      <p:bgPr>
        <a:solidFill>
          <a:schemeClr val="dk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>
            <p:ph idx="1" type="body"/>
          </p:nvPr>
        </p:nvSpPr>
        <p:spPr>
          <a:xfrm>
            <a:off x="5481425" y="271557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2" name="Google Shape;252;p40"/>
          <p:cNvSpPr txBox="1"/>
          <p:nvPr>
            <p:ph idx="2" type="body"/>
          </p:nvPr>
        </p:nvSpPr>
        <p:spPr>
          <a:xfrm>
            <a:off x="3918400" y="27157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3" name="Google Shape;253;p40"/>
          <p:cNvSpPr txBox="1"/>
          <p:nvPr>
            <p:ph idx="3" type="body"/>
          </p:nvPr>
        </p:nvSpPr>
        <p:spPr>
          <a:xfrm>
            <a:off x="2349550" y="271557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4" name="Google Shape;254;p40"/>
          <p:cNvSpPr txBox="1"/>
          <p:nvPr>
            <p:ph idx="4" type="body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5" name="Google Shape;255;p40"/>
          <p:cNvSpPr txBox="1"/>
          <p:nvPr>
            <p:ph idx="5" type="body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56" name="Google Shape;256;p40"/>
          <p:cNvSpPr txBox="1"/>
          <p:nvPr>
            <p:ph idx="6" type="body"/>
          </p:nvPr>
        </p:nvSpPr>
        <p:spPr>
          <a:xfrm>
            <a:off x="70444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cxnSp>
        <p:nvCxnSpPr>
          <p:cNvPr id="257" name="Google Shape;257;p40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40"/>
          <p:cNvSpPr/>
          <p:nvPr>
            <p:ph idx="7" type="pic"/>
          </p:nvPr>
        </p:nvSpPr>
        <p:spPr>
          <a:xfrm>
            <a:off x="7049625" y="5230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59" name="Google Shape;259;p40"/>
          <p:cNvSpPr/>
          <p:nvPr>
            <p:ph idx="8" type="pic"/>
          </p:nvPr>
        </p:nvSpPr>
        <p:spPr>
          <a:xfrm>
            <a:off x="784775" y="5221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0" name="Google Shape;260;p40"/>
          <p:cNvSpPr/>
          <p:nvPr>
            <p:ph idx="9" type="pic"/>
          </p:nvPr>
        </p:nvSpPr>
        <p:spPr>
          <a:xfrm>
            <a:off x="2343950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1" name="Google Shape;261;p40"/>
          <p:cNvSpPr/>
          <p:nvPr>
            <p:ph idx="13" type="pic"/>
          </p:nvPr>
        </p:nvSpPr>
        <p:spPr>
          <a:xfrm>
            <a:off x="3915213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2" name="Google Shape;262;p40"/>
          <p:cNvSpPr/>
          <p:nvPr>
            <p:ph idx="14" type="pic"/>
          </p:nvPr>
        </p:nvSpPr>
        <p:spPr>
          <a:xfrm>
            <a:off x="5490975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63" name="Google Shape;263;p40"/>
          <p:cNvSpPr txBox="1"/>
          <p:nvPr>
            <p:ph idx="15" type="body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64" name="Google Shape;264;p40"/>
          <p:cNvSpPr txBox="1"/>
          <p:nvPr>
            <p:ph idx="16" type="subTitle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epta Slab Medium"/>
              <a:buNone/>
              <a:defRPr>
                <a:solidFill>
                  <a:schemeClr val="accent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65" name="Google Shape;265;p40"/>
          <p:cNvSpPr txBox="1"/>
          <p:nvPr>
            <p:ph idx="17" type="body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66" name="Google Shape;266;p40"/>
          <p:cNvSpPr txBox="1"/>
          <p:nvPr>
            <p:ph idx="18" type="body"/>
          </p:nvPr>
        </p:nvSpPr>
        <p:spPr>
          <a:xfrm>
            <a:off x="3915488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67" name="Google Shape;267;p40"/>
          <p:cNvSpPr txBox="1"/>
          <p:nvPr>
            <p:ph idx="19" type="body"/>
          </p:nvPr>
        </p:nvSpPr>
        <p:spPr>
          <a:xfrm>
            <a:off x="5479963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68" name="Google Shape;268;p40"/>
          <p:cNvSpPr txBox="1"/>
          <p:nvPr>
            <p:ph idx="20" type="body"/>
          </p:nvPr>
        </p:nvSpPr>
        <p:spPr>
          <a:xfrm>
            <a:off x="7047338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●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○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Font typeface="Barlow Medium"/>
              <a:buChar char="■"/>
              <a:defRPr sz="7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69" name="Google Shape;269;p40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rategy Canvas / Line Graph">
  <p:cSld name="CUSTOM_3">
    <p:bg>
      <p:bgPr>
        <a:solidFill>
          <a:schemeClr val="dk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1"/>
          <p:cNvSpPr txBox="1"/>
          <p:nvPr>
            <p:ph idx="1" type="body"/>
          </p:nvPr>
        </p:nvSpPr>
        <p:spPr>
          <a:xfrm>
            <a:off x="3917825" y="4024920"/>
            <a:ext cx="44412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72" name="Google Shape;272;p41"/>
          <p:cNvSpPr txBox="1"/>
          <p:nvPr>
            <p:ph idx="2" type="subTitle"/>
          </p:nvPr>
        </p:nvSpPr>
        <p:spPr>
          <a:xfrm>
            <a:off x="783675" y="3967895"/>
            <a:ext cx="2877600" cy="43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ExtraLight"/>
              <a:buNone/>
              <a:defRPr sz="2800">
                <a:solidFill>
                  <a:schemeClr val="accent1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73" name="Google Shape;273;p41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1"/>
                </a:solidFill>
              </a:defRPr>
            </a:lvl1pPr>
            <a:lvl2pPr lvl="1" rtl="0">
              <a:buNone/>
              <a:defRPr sz="1100">
                <a:solidFill>
                  <a:schemeClr val="accent1"/>
                </a:solidFill>
              </a:defRPr>
            </a:lvl2pPr>
            <a:lvl3pPr lvl="2" rtl="0">
              <a:buNone/>
              <a:defRPr sz="1100">
                <a:solidFill>
                  <a:schemeClr val="accent1"/>
                </a:solidFill>
              </a:defRPr>
            </a:lvl3pPr>
            <a:lvl4pPr lvl="3" rtl="0">
              <a:buNone/>
              <a:defRPr sz="1100">
                <a:solidFill>
                  <a:schemeClr val="accent1"/>
                </a:solidFill>
              </a:defRPr>
            </a:lvl4pPr>
            <a:lvl5pPr lvl="4" rtl="0">
              <a:buNone/>
              <a:defRPr sz="1100">
                <a:solidFill>
                  <a:schemeClr val="accent1"/>
                </a:solidFill>
              </a:defRPr>
            </a:lvl5pPr>
            <a:lvl6pPr lvl="5" rtl="0">
              <a:buNone/>
              <a:defRPr sz="1100">
                <a:solidFill>
                  <a:schemeClr val="accent1"/>
                </a:solidFill>
              </a:defRPr>
            </a:lvl6pPr>
            <a:lvl7pPr lvl="6" rtl="0">
              <a:buNone/>
              <a:defRPr sz="1100">
                <a:solidFill>
                  <a:schemeClr val="accent1"/>
                </a:solidFill>
              </a:defRPr>
            </a:lvl7pPr>
            <a:lvl8pPr lvl="7" rtl="0">
              <a:buNone/>
              <a:defRPr sz="1100">
                <a:solidFill>
                  <a:schemeClr val="accent1"/>
                </a:solidFill>
              </a:defRPr>
            </a:lvl8pPr>
            <a:lvl9pPr lvl="8" rtl="0">
              <a:buNone/>
              <a:defRPr sz="11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4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2"/>
          <p:cNvSpPr txBox="1"/>
          <p:nvPr>
            <p:ph type="title"/>
          </p:nvPr>
        </p:nvSpPr>
        <p:spPr>
          <a:xfrm>
            <a:off x="697350" y="2932550"/>
            <a:ext cx="7749300" cy="101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Hepta Slab Medium"/>
              <a:buNone/>
              <a:defRPr sz="12800">
                <a:solidFill>
                  <a:schemeClr val="dk1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276" name="Google Shape;276;p42"/>
          <p:cNvSpPr txBox="1"/>
          <p:nvPr>
            <p:ph idx="2" type="title"/>
          </p:nvPr>
        </p:nvSpPr>
        <p:spPr>
          <a:xfrm>
            <a:off x="3278250" y="1194450"/>
            <a:ext cx="2587500" cy="19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800"/>
              <a:buNone/>
              <a:defRPr sz="128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277" name="Google Shape;277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s / Objectives">
  <p:cSld name="CUSTOM_5">
    <p:bg>
      <p:bgPr>
        <a:solidFill>
          <a:schemeClr val="dk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/>
          <p:nvPr/>
        </p:nvSpPr>
        <p:spPr>
          <a:xfrm rot="-5400000">
            <a:off x="4090300" y="-436575"/>
            <a:ext cx="4099200" cy="60150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3918400" y="3680775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3918400" y="37808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82" name="Google Shape;282;p43"/>
          <p:cNvSpPr txBox="1"/>
          <p:nvPr>
            <p:ph idx="3" type="body"/>
          </p:nvPr>
        </p:nvSpPr>
        <p:spPr>
          <a:xfrm>
            <a:off x="7044450" y="36805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83" name="Google Shape;283;p43"/>
          <p:cNvSpPr txBox="1"/>
          <p:nvPr>
            <p:ph idx="4" type="body"/>
          </p:nvPr>
        </p:nvSpPr>
        <p:spPr>
          <a:xfrm>
            <a:off x="7044450" y="37806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84" name="Google Shape;284;p43"/>
          <p:cNvSpPr/>
          <p:nvPr>
            <p:ph idx="5" type="pic"/>
          </p:nvPr>
        </p:nvSpPr>
        <p:spPr>
          <a:xfrm>
            <a:off x="7049625" y="15881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85" name="Google Shape;285;p43"/>
          <p:cNvSpPr/>
          <p:nvPr>
            <p:ph idx="6" type="pic"/>
          </p:nvPr>
        </p:nvSpPr>
        <p:spPr>
          <a:xfrm>
            <a:off x="3915213" y="15886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86" name="Google Shape;286;p43"/>
          <p:cNvSpPr/>
          <p:nvPr>
            <p:ph idx="7" type="pic"/>
          </p:nvPr>
        </p:nvSpPr>
        <p:spPr>
          <a:xfrm>
            <a:off x="5490975" y="15886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87" name="Google Shape;287;p43"/>
          <p:cNvSpPr txBox="1"/>
          <p:nvPr>
            <p:ph idx="8" type="subTitle"/>
          </p:nvPr>
        </p:nvSpPr>
        <p:spPr>
          <a:xfrm>
            <a:off x="3918800" y="10345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88" name="Google Shape;288;p43"/>
          <p:cNvSpPr txBox="1"/>
          <p:nvPr>
            <p:ph idx="9" type="subTitle"/>
          </p:nvPr>
        </p:nvSpPr>
        <p:spPr>
          <a:xfrm>
            <a:off x="5484775" y="10345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89" name="Google Shape;289;p43"/>
          <p:cNvSpPr txBox="1"/>
          <p:nvPr>
            <p:ph idx="13" type="subTitle"/>
          </p:nvPr>
        </p:nvSpPr>
        <p:spPr>
          <a:xfrm>
            <a:off x="7050750" y="1032775"/>
            <a:ext cx="1307100" cy="5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arlow ExtraLight"/>
              <a:buNone/>
              <a:defRPr sz="3600">
                <a:solidFill>
                  <a:schemeClr val="accent2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Barlow ExtraLight"/>
              <a:buNone/>
              <a:defRPr sz="2800">
                <a:solidFill>
                  <a:schemeClr val="accent3"/>
                </a:solidFill>
                <a:latin typeface="Barlow ExtraLight"/>
                <a:ea typeface="Barlow ExtraLight"/>
                <a:cs typeface="Barlow ExtraLight"/>
                <a:sym typeface="Barlow ExtraLight"/>
              </a:defRPr>
            </a:lvl9pPr>
          </a:lstStyle>
          <a:p/>
        </p:txBody>
      </p:sp>
      <p:sp>
        <p:nvSpPr>
          <p:cNvPr id="290" name="Google Shape;290;p43"/>
          <p:cNvSpPr txBox="1"/>
          <p:nvPr>
            <p:ph idx="14" type="body"/>
          </p:nvPr>
        </p:nvSpPr>
        <p:spPr>
          <a:xfrm>
            <a:off x="507400" y="1828050"/>
            <a:ext cx="2136300" cy="29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indent="-4064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indent="-4064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indent="-40640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indent="-40640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indent="-40640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indent="-40640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indent="-40640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indent="-40640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91" name="Google Shape;291;p43"/>
          <p:cNvSpPr txBox="1"/>
          <p:nvPr>
            <p:ph idx="15" type="body"/>
          </p:nvPr>
        </p:nvSpPr>
        <p:spPr>
          <a:xfrm>
            <a:off x="5481425" y="3680775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2" name="Google Shape;292;p43"/>
          <p:cNvSpPr txBox="1"/>
          <p:nvPr>
            <p:ph idx="16" type="body"/>
          </p:nvPr>
        </p:nvSpPr>
        <p:spPr>
          <a:xfrm>
            <a:off x="5481425" y="3780825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3" name="Google Shape;293;p43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32">
          <p15:clr>
            <a:srgbClr val="E46962"/>
          </p15:clr>
        </p15:guide>
        <p15:guide id="2" orient="horz" pos="2088">
          <p15:clr>
            <a:srgbClr val="E4696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on Plan + 5 Images">
  <p:cSld name="CUSTOM_6">
    <p:bg>
      <p:bgPr>
        <a:solidFill>
          <a:schemeClr val="accent6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4"/>
          <p:cNvSpPr txBox="1"/>
          <p:nvPr>
            <p:ph idx="1" type="body"/>
          </p:nvPr>
        </p:nvSpPr>
        <p:spPr>
          <a:xfrm>
            <a:off x="7911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296" name="Google Shape;296;p44"/>
          <p:cNvSpPr txBox="1"/>
          <p:nvPr>
            <p:ph idx="2" type="body"/>
          </p:nvPr>
        </p:nvSpPr>
        <p:spPr>
          <a:xfrm>
            <a:off x="7911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cxnSp>
        <p:nvCxnSpPr>
          <p:cNvPr id="297" name="Google Shape;297;p44"/>
          <p:cNvCxnSpPr/>
          <p:nvPr/>
        </p:nvCxnSpPr>
        <p:spPr>
          <a:xfrm rot="10800000">
            <a:off x="827250" y="1481375"/>
            <a:ext cx="7489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" name="Google Shape;298;p44"/>
          <p:cNvSpPr/>
          <p:nvPr>
            <p:ph idx="3" type="pic"/>
          </p:nvPr>
        </p:nvSpPr>
        <p:spPr>
          <a:xfrm>
            <a:off x="7049625" y="523025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99" name="Google Shape;299;p44"/>
          <p:cNvSpPr/>
          <p:nvPr>
            <p:ph idx="4" type="pic"/>
          </p:nvPr>
        </p:nvSpPr>
        <p:spPr>
          <a:xfrm>
            <a:off x="784775" y="5221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0" name="Google Shape;300;p44"/>
          <p:cNvSpPr/>
          <p:nvPr>
            <p:ph idx="5" type="pic"/>
          </p:nvPr>
        </p:nvSpPr>
        <p:spPr>
          <a:xfrm>
            <a:off x="2343950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1" name="Google Shape;301;p44"/>
          <p:cNvSpPr/>
          <p:nvPr>
            <p:ph idx="6" type="pic"/>
          </p:nvPr>
        </p:nvSpPr>
        <p:spPr>
          <a:xfrm>
            <a:off x="3915213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2" name="Google Shape;302;p44"/>
          <p:cNvSpPr/>
          <p:nvPr>
            <p:ph idx="7" type="pic"/>
          </p:nvPr>
        </p:nvSpPr>
        <p:spPr>
          <a:xfrm>
            <a:off x="5490975" y="523500"/>
            <a:ext cx="1305900" cy="1918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03" name="Google Shape;303;p44"/>
          <p:cNvSpPr txBox="1"/>
          <p:nvPr>
            <p:ph idx="8" type="body"/>
          </p:nvPr>
        </p:nvSpPr>
        <p:spPr>
          <a:xfrm>
            <a:off x="5481425" y="4112700"/>
            <a:ext cx="28776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04" name="Google Shape;304;p44"/>
          <p:cNvSpPr txBox="1"/>
          <p:nvPr>
            <p:ph idx="9" type="subTitle"/>
          </p:nvPr>
        </p:nvSpPr>
        <p:spPr>
          <a:xfrm>
            <a:off x="5481425" y="3897300"/>
            <a:ext cx="2877600" cy="21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05" name="Google Shape;305;p44"/>
          <p:cNvSpPr txBox="1"/>
          <p:nvPr>
            <p:ph idx="13" type="body"/>
          </p:nvPr>
        </p:nvSpPr>
        <p:spPr>
          <a:xfrm>
            <a:off x="23495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6" name="Google Shape;306;p44"/>
          <p:cNvSpPr txBox="1"/>
          <p:nvPr>
            <p:ph idx="14" type="body"/>
          </p:nvPr>
        </p:nvSpPr>
        <p:spPr>
          <a:xfrm>
            <a:off x="234950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7" name="Google Shape;307;p44"/>
          <p:cNvSpPr txBox="1"/>
          <p:nvPr>
            <p:ph idx="15" type="body"/>
          </p:nvPr>
        </p:nvSpPr>
        <p:spPr>
          <a:xfrm>
            <a:off x="390785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8" name="Google Shape;308;p44"/>
          <p:cNvSpPr txBox="1"/>
          <p:nvPr>
            <p:ph idx="16" type="body"/>
          </p:nvPr>
        </p:nvSpPr>
        <p:spPr>
          <a:xfrm>
            <a:off x="390785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09" name="Google Shape;309;p44"/>
          <p:cNvSpPr txBox="1"/>
          <p:nvPr>
            <p:ph idx="17" type="body"/>
          </p:nvPr>
        </p:nvSpPr>
        <p:spPr>
          <a:xfrm>
            <a:off x="5496525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0" name="Google Shape;310;p44"/>
          <p:cNvSpPr txBox="1"/>
          <p:nvPr>
            <p:ph idx="18" type="body"/>
          </p:nvPr>
        </p:nvSpPr>
        <p:spPr>
          <a:xfrm>
            <a:off x="5496525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1" name="Google Shape;311;p44"/>
          <p:cNvSpPr txBox="1"/>
          <p:nvPr>
            <p:ph idx="19" type="body"/>
          </p:nvPr>
        </p:nvSpPr>
        <p:spPr>
          <a:xfrm>
            <a:off x="7085200" y="2615450"/>
            <a:ext cx="1294800" cy="1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●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○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00"/>
              <a:buFont typeface="Barlow Medium"/>
              <a:buChar char="■"/>
              <a:defRPr sz="700">
                <a:solidFill>
                  <a:schemeClr val="accent2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2" name="Google Shape;312;p44"/>
          <p:cNvSpPr txBox="1"/>
          <p:nvPr>
            <p:ph idx="20" type="body"/>
          </p:nvPr>
        </p:nvSpPr>
        <p:spPr>
          <a:xfrm>
            <a:off x="7085200" y="2715500"/>
            <a:ext cx="12948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2730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2730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2730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2730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2730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●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○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Barlow Medium"/>
              <a:buChar char="■"/>
              <a:defRPr sz="7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313" name="Google Shape;313;p44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Graphic">
  <p:cSld name="CUSTOM_9">
    <p:bg>
      <p:bgPr>
        <a:solidFill>
          <a:schemeClr val="dk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5"/>
          <p:cNvSpPr txBox="1"/>
          <p:nvPr>
            <p:ph idx="1" type="body"/>
          </p:nvPr>
        </p:nvSpPr>
        <p:spPr>
          <a:xfrm>
            <a:off x="3133000" y="514275"/>
            <a:ext cx="3890700" cy="50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16" name="Google Shape;316;p45"/>
          <p:cNvSpPr txBox="1"/>
          <p:nvPr>
            <p:ph idx="2" type="body"/>
          </p:nvPr>
        </p:nvSpPr>
        <p:spPr>
          <a:xfrm>
            <a:off x="657679" y="436194"/>
            <a:ext cx="2278800" cy="19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1pPr>
            <a:lvl2pPr indent="-40640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2pPr>
            <a:lvl3pPr indent="-40640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3pPr>
            <a:lvl4pPr indent="-40640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4pPr>
            <a:lvl5pPr indent="-40640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5pPr>
            <a:lvl6pPr indent="-40640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6pPr>
            <a:lvl7pPr indent="-40640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●"/>
              <a:defRPr sz="2800">
                <a:solidFill>
                  <a:schemeClr val="accent2"/>
                </a:solidFill>
              </a:defRPr>
            </a:lvl7pPr>
            <a:lvl8pPr indent="-40640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○"/>
              <a:defRPr sz="2800">
                <a:solidFill>
                  <a:schemeClr val="accent2"/>
                </a:solidFill>
              </a:defRPr>
            </a:lvl8pPr>
            <a:lvl9pPr indent="-40640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Char char="■"/>
              <a:defRPr sz="2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17" name="Google Shape;317;p45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494">
          <p15:clr>
            <a:srgbClr val="E46962"/>
          </p15:clr>
        </p15:guide>
        <p15:guide id="2" orient="horz" pos="504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/ Graphic">
  <p:cSld name="CUSTOM_12">
    <p:bg>
      <p:bgPr>
        <a:solidFill>
          <a:schemeClr val="dk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6"/>
          <p:cNvSpPr txBox="1"/>
          <p:nvPr>
            <p:ph idx="1" type="body"/>
          </p:nvPr>
        </p:nvSpPr>
        <p:spPr>
          <a:xfrm>
            <a:off x="569725" y="3435300"/>
            <a:ext cx="2884200" cy="1185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●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○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Barlow"/>
              <a:buChar char="■"/>
              <a:defRPr sz="11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320" name="Google Shape;320;p46"/>
          <p:cNvSpPr txBox="1"/>
          <p:nvPr>
            <p:ph idx="2" type="subTitle"/>
          </p:nvPr>
        </p:nvSpPr>
        <p:spPr>
          <a:xfrm>
            <a:off x="466802" y="445100"/>
            <a:ext cx="2403600" cy="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Hepta Slab Medium"/>
              <a:buNone/>
              <a:defRPr>
                <a:solidFill>
                  <a:schemeClr val="accent2"/>
                </a:solidFill>
                <a:latin typeface="Hepta Slab Medium"/>
                <a:ea typeface="Hepta Slab Medium"/>
                <a:cs typeface="Hepta Slab Medium"/>
                <a:sym typeface="Hepta Slab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 Medium"/>
              <a:buNone/>
              <a:defRPr>
                <a:latin typeface="Hepta Slab Medium"/>
                <a:ea typeface="Hepta Slab Medium"/>
                <a:cs typeface="Hepta Slab Medium"/>
                <a:sym typeface="Hepta Slab Medium"/>
              </a:defRPr>
            </a:lvl9pPr>
          </a:lstStyle>
          <a:p/>
        </p:txBody>
      </p:sp>
      <p:sp>
        <p:nvSpPr>
          <p:cNvPr id="321" name="Google Shape;321;p46"/>
          <p:cNvSpPr txBox="1"/>
          <p:nvPr>
            <p:ph idx="12" type="sldNum"/>
          </p:nvPr>
        </p:nvSpPr>
        <p:spPr>
          <a:xfrm>
            <a:off x="8490529" y="250829"/>
            <a:ext cx="348900" cy="1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100">
                <a:solidFill>
                  <a:schemeClr val="accent2"/>
                </a:solidFill>
              </a:defRPr>
            </a:lvl1pPr>
            <a:lvl2pPr lvl="1" rtl="0">
              <a:buNone/>
              <a:defRPr sz="1100">
                <a:solidFill>
                  <a:schemeClr val="accent2"/>
                </a:solidFill>
              </a:defRPr>
            </a:lvl2pPr>
            <a:lvl3pPr lvl="2" rtl="0">
              <a:buNone/>
              <a:defRPr sz="1100">
                <a:solidFill>
                  <a:schemeClr val="accent2"/>
                </a:solidFill>
              </a:defRPr>
            </a:lvl3pPr>
            <a:lvl4pPr lvl="3" rtl="0">
              <a:buNone/>
              <a:defRPr sz="1100">
                <a:solidFill>
                  <a:schemeClr val="accent2"/>
                </a:solidFill>
              </a:defRPr>
            </a:lvl4pPr>
            <a:lvl5pPr lvl="4" rtl="0">
              <a:buNone/>
              <a:defRPr sz="1100">
                <a:solidFill>
                  <a:schemeClr val="accent2"/>
                </a:solidFill>
              </a:defRPr>
            </a:lvl5pPr>
            <a:lvl6pPr lvl="5" rtl="0">
              <a:buNone/>
              <a:defRPr sz="1100">
                <a:solidFill>
                  <a:schemeClr val="accent2"/>
                </a:solidFill>
              </a:defRPr>
            </a:lvl6pPr>
            <a:lvl7pPr lvl="6" rtl="0">
              <a:buNone/>
              <a:defRPr sz="1100">
                <a:solidFill>
                  <a:schemeClr val="accent2"/>
                </a:solidFill>
              </a:defRPr>
            </a:lvl7pPr>
            <a:lvl8pPr lvl="7" rtl="0">
              <a:buNone/>
              <a:defRPr sz="1100">
                <a:solidFill>
                  <a:schemeClr val="accent2"/>
                </a:solidFill>
              </a:defRPr>
            </a:lvl8pPr>
            <a:lvl9pPr lvl="8" rtl="0">
              <a:buNone/>
              <a:defRPr sz="1100"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31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8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27" name="Google Shape;327;p48"/>
          <p:cNvSpPr txBox="1"/>
          <p:nvPr>
            <p:ph type="title"/>
          </p:nvPr>
        </p:nvSpPr>
        <p:spPr>
          <a:xfrm>
            <a:off x="3780304" y="889050"/>
            <a:ext cx="4446900" cy="18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SzPts val="7200"/>
              <a:buFont typeface="Nanum Myeongjo"/>
              <a:buNone/>
              <a:defRPr sz="7200"/>
            </a:lvl1pPr>
            <a:lvl2pPr lvl="1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48"/>
          <p:cNvSpPr txBox="1"/>
          <p:nvPr>
            <p:ph idx="3" type="title"/>
          </p:nvPr>
        </p:nvSpPr>
        <p:spPr>
          <a:xfrm>
            <a:off x="3821131" y="380700"/>
            <a:ext cx="2743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lbert Sans"/>
              <a:buNone/>
              <a:defRPr b="1" sz="140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48"/>
          <p:cNvSpPr txBox="1"/>
          <p:nvPr>
            <p:ph idx="1" type="subTitle"/>
          </p:nvPr>
        </p:nvSpPr>
        <p:spPr>
          <a:xfrm>
            <a:off x="3829943" y="4016050"/>
            <a:ext cx="1309200" cy="9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9pPr>
          </a:lstStyle>
          <a:p/>
        </p:txBody>
      </p:sp>
      <p:sp>
        <p:nvSpPr>
          <p:cNvPr id="330" name="Google Shape;330;p48"/>
          <p:cNvSpPr txBox="1"/>
          <p:nvPr>
            <p:ph idx="4" type="subTitle"/>
          </p:nvPr>
        </p:nvSpPr>
        <p:spPr>
          <a:xfrm>
            <a:off x="5258968" y="4016050"/>
            <a:ext cx="1309200" cy="9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b="0" sz="1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9pPr>
          </a:lstStyle>
          <a:p/>
        </p:txBody>
      </p:sp>
      <p:sp>
        <p:nvSpPr>
          <p:cNvPr id="331" name="Google Shape;331;p48"/>
          <p:cNvSpPr/>
          <p:nvPr>
            <p:ph idx="5" type="pic"/>
          </p:nvPr>
        </p:nvSpPr>
        <p:spPr>
          <a:xfrm>
            <a:off x="228600" y="223475"/>
            <a:ext cx="2857200" cy="2348100"/>
          </a:xfrm>
          <a:prstGeom prst="round2SameRect">
            <a:avLst>
              <a:gd fmla="val 4621" name="adj1"/>
              <a:gd fmla="val 0" name="adj2"/>
            </a:avLst>
          </a:prstGeom>
          <a:noFill/>
          <a:ln>
            <a:noFill/>
          </a:ln>
        </p:spPr>
      </p:sp>
      <p:sp>
        <p:nvSpPr>
          <p:cNvPr id="332" name="Google Shape;332;p48"/>
          <p:cNvSpPr/>
          <p:nvPr>
            <p:ph idx="6" type="pic"/>
          </p:nvPr>
        </p:nvSpPr>
        <p:spPr>
          <a:xfrm rot="10800000">
            <a:off x="228600" y="2564446"/>
            <a:ext cx="2857200" cy="2348100"/>
          </a:xfrm>
          <a:prstGeom prst="round2SameRect">
            <a:avLst>
              <a:gd fmla="val 5506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List of 4" type="secHead">
  <p:cSld name="SECTION_HEADER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9"/>
          <p:cNvSpPr txBox="1"/>
          <p:nvPr>
            <p:ph type="title"/>
          </p:nvPr>
        </p:nvSpPr>
        <p:spPr>
          <a:xfrm>
            <a:off x="948175" y="797675"/>
            <a:ext cx="2852100" cy="26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bert Sans"/>
              <a:buNone/>
              <a:defRPr sz="4800"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49"/>
          <p:cNvSpPr txBox="1"/>
          <p:nvPr>
            <p:ph idx="2" type="title"/>
          </p:nvPr>
        </p:nvSpPr>
        <p:spPr>
          <a:xfrm>
            <a:off x="4469650" y="936450"/>
            <a:ext cx="4440300" cy="81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6" name="Google Shape;336;p49"/>
          <p:cNvSpPr txBox="1"/>
          <p:nvPr>
            <p:ph idx="3" type="title"/>
          </p:nvPr>
        </p:nvSpPr>
        <p:spPr>
          <a:xfrm>
            <a:off x="4469650" y="1754050"/>
            <a:ext cx="4440300" cy="81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7" name="Google Shape;337;p49"/>
          <p:cNvSpPr txBox="1"/>
          <p:nvPr>
            <p:ph idx="4" type="title"/>
          </p:nvPr>
        </p:nvSpPr>
        <p:spPr>
          <a:xfrm>
            <a:off x="4469650" y="2574700"/>
            <a:ext cx="4440300" cy="81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8" name="Google Shape;338;p49"/>
          <p:cNvSpPr txBox="1"/>
          <p:nvPr>
            <p:ph idx="5" type="title"/>
          </p:nvPr>
        </p:nvSpPr>
        <p:spPr>
          <a:xfrm>
            <a:off x="4454025" y="3395350"/>
            <a:ext cx="4453200" cy="81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9" name="Google Shape;339;p49"/>
          <p:cNvSpPr/>
          <p:nvPr>
            <p:ph idx="6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 Purple">
  <p:cSld name="CUSTOM">
    <p:bg>
      <p:bgPr>
        <a:solidFill>
          <a:schemeClr val="lt2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0"/>
          <p:cNvSpPr txBox="1"/>
          <p:nvPr>
            <p:ph type="title"/>
          </p:nvPr>
        </p:nvSpPr>
        <p:spPr>
          <a:xfrm>
            <a:off x="884890" y="1024150"/>
            <a:ext cx="6123900" cy="14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Nanum Myeongjo"/>
              <a:buNone/>
              <a:defRPr sz="9600">
                <a:solidFill>
                  <a:schemeClr val="dk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50"/>
          <p:cNvSpPr txBox="1"/>
          <p:nvPr>
            <p:ph idx="1" type="subTitle"/>
          </p:nvPr>
        </p:nvSpPr>
        <p:spPr>
          <a:xfrm>
            <a:off x="966811" y="321575"/>
            <a:ext cx="230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50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4" name="Google Shape;344;p50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 Green">
  <p:cSld name="CUSTOM_5">
    <p:bg>
      <p:bgPr>
        <a:solidFill>
          <a:schemeClr val="accent1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1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7" name="Google Shape;347;p51"/>
          <p:cNvSpPr txBox="1"/>
          <p:nvPr>
            <p:ph type="title"/>
          </p:nvPr>
        </p:nvSpPr>
        <p:spPr>
          <a:xfrm>
            <a:off x="884890" y="1024150"/>
            <a:ext cx="6123900" cy="14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Nanum Myeongjo"/>
              <a:buNone/>
              <a:defRPr sz="9600">
                <a:solidFill>
                  <a:schemeClr val="dk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51"/>
          <p:cNvSpPr txBox="1"/>
          <p:nvPr>
            <p:ph idx="1" type="subTitle"/>
          </p:nvPr>
        </p:nvSpPr>
        <p:spPr>
          <a:xfrm>
            <a:off x="966811" y="321575"/>
            <a:ext cx="230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1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 Teal">
  <p:cSld name="CUSTOM_5_1">
    <p:bg>
      <p:bgPr>
        <a:solidFill>
          <a:schemeClr val="accent2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2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2" name="Google Shape;352;p52"/>
          <p:cNvSpPr txBox="1"/>
          <p:nvPr>
            <p:ph type="title"/>
          </p:nvPr>
        </p:nvSpPr>
        <p:spPr>
          <a:xfrm>
            <a:off x="884890" y="1024150"/>
            <a:ext cx="6123900" cy="14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Font typeface="Nanum Myeongjo"/>
              <a:buNone/>
              <a:defRPr sz="9600">
                <a:solidFill>
                  <a:schemeClr val="dk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52"/>
          <p:cNvSpPr txBox="1"/>
          <p:nvPr>
            <p:ph idx="1" type="subTitle"/>
          </p:nvPr>
        </p:nvSpPr>
        <p:spPr>
          <a:xfrm>
            <a:off x="966811" y="321575"/>
            <a:ext cx="230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52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 Blue">
  <p:cSld name="CUSTOM_5_1_1">
    <p:bg>
      <p:bgPr>
        <a:solidFill>
          <a:schemeClr val="accent4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3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7" name="Google Shape;357;p53"/>
          <p:cNvSpPr txBox="1"/>
          <p:nvPr>
            <p:ph type="title"/>
          </p:nvPr>
        </p:nvSpPr>
        <p:spPr>
          <a:xfrm>
            <a:off x="884890" y="1024150"/>
            <a:ext cx="6123900" cy="14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53"/>
          <p:cNvSpPr txBox="1"/>
          <p:nvPr>
            <p:ph idx="1" type="subTitle"/>
          </p:nvPr>
        </p:nvSpPr>
        <p:spPr>
          <a:xfrm>
            <a:off x="966811" y="321575"/>
            <a:ext cx="230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53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ll Quote">
  <p:cSld name="CUSTOM_1">
    <p:bg>
      <p:bgPr>
        <a:solidFill>
          <a:schemeClr val="lt1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4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2" name="Google Shape;362;p54"/>
          <p:cNvSpPr txBox="1"/>
          <p:nvPr>
            <p:ph idx="1" type="subTitle"/>
          </p:nvPr>
        </p:nvSpPr>
        <p:spPr>
          <a:xfrm>
            <a:off x="4627750" y="1204950"/>
            <a:ext cx="2489700" cy="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3" name="Google Shape;363;p54"/>
          <p:cNvSpPr txBox="1"/>
          <p:nvPr>
            <p:ph idx="3" type="body"/>
          </p:nvPr>
        </p:nvSpPr>
        <p:spPr>
          <a:xfrm>
            <a:off x="4627750" y="1592350"/>
            <a:ext cx="2539200" cy="16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364" name="Google Shape;364;p54"/>
          <p:cNvSpPr/>
          <p:nvPr>
            <p:ph idx="4" type="pic"/>
          </p:nvPr>
        </p:nvSpPr>
        <p:spPr>
          <a:xfrm rot="-5400000">
            <a:off x="1529325" y="1257825"/>
            <a:ext cx="3114600" cy="2619600"/>
          </a:xfrm>
          <a:prstGeom prst="round2SameRect">
            <a:avLst>
              <a:gd fmla="val 3848" name="adj1"/>
              <a:gd fmla="val 0" name="adj2"/>
            </a:avLst>
          </a:prstGeom>
          <a:noFill/>
          <a:ln>
            <a:noFill/>
          </a:ln>
        </p:spPr>
      </p:sp>
      <p:sp>
        <p:nvSpPr>
          <p:cNvPr id="365" name="Google Shape;365;p54"/>
          <p:cNvSpPr txBox="1"/>
          <p:nvPr>
            <p:ph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636">
          <p15:clr>
            <a:srgbClr val="E46962"/>
          </p15:clr>
        </p15:guide>
        <p15:guide id="2" orient="horz" pos="2604">
          <p15:clr>
            <a:srgbClr val="E46962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Page Image">
  <p:cSld name="CUSTOM_2">
    <p:bg>
      <p:bgPr>
        <a:solidFill>
          <a:schemeClr val="lt2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5"/>
          <p:cNvSpPr/>
          <p:nvPr>
            <p:ph idx="2" type="pic"/>
          </p:nvPr>
        </p:nvSpPr>
        <p:spPr>
          <a:xfrm>
            <a:off x="120000" y="114300"/>
            <a:ext cx="8904000" cy="4914900"/>
          </a:xfrm>
          <a:prstGeom prst="roundRect">
            <a:avLst>
              <a:gd fmla="val 2134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 + Content">
  <p:cSld name="CUSTOM_3">
    <p:bg>
      <p:bgPr>
        <a:solidFill>
          <a:schemeClr val="lt1"/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5235220" y="2573350"/>
            <a:ext cx="3798300" cy="19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 u="none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○"/>
              <a:defRPr u="none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■"/>
              <a:defRPr u="none"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 u="none"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○"/>
              <a:defRPr u="none"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■"/>
              <a:defRPr u="none"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 u="none"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○"/>
              <a:defRPr u="none"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■"/>
              <a:defRPr u="non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0" name="Google Shape;370;p56"/>
          <p:cNvSpPr txBox="1"/>
          <p:nvPr>
            <p:ph idx="2" type="body"/>
          </p:nvPr>
        </p:nvSpPr>
        <p:spPr>
          <a:xfrm>
            <a:off x="5235220" y="750863"/>
            <a:ext cx="3729900" cy="16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371" name="Google Shape;371;p56"/>
          <p:cNvSpPr txBox="1"/>
          <p:nvPr>
            <p:ph type="title"/>
          </p:nvPr>
        </p:nvSpPr>
        <p:spPr>
          <a:xfrm>
            <a:off x="5257467" y="327150"/>
            <a:ext cx="2743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lbert Sans"/>
              <a:buNone/>
              <a:defRPr b="1" sz="140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56"/>
          <p:cNvSpPr/>
          <p:nvPr>
            <p:ph idx="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73" name="Google Shape;373;p56"/>
          <p:cNvSpPr txBox="1"/>
          <p:nvPr>
            <p:ph idx="4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56"/>
          <p:cNvSpPr/>
          <p:nvPr>
            <p:ph idx="5" type="pic"/>
          </p:nvPr>
        </p:nvSpPr>
        <p:spPr>
          <a:xfrm rot="10800000">
            <a:off x="228600" y="2561290"/>
            <a:ext cx="2262600" cy="2348400"/>
          </a:xfrm>
          <a:prstGeom prst="round1Rect">
            <a:avLst>
              <a:gd fmla="val 4873" name="adj"/>
            </a:avLst>
          </a:prstGeom>
          <a:noFill/>
          <a:ln>
            <a:noFill/>
          </a:ln>
        </p:spPr>
      </p:sp>
      <p:sp>
        <p:nvSpPr>
          <p:cNvPr id="375" name="Google Shape;375;p56"/>
          <p:cNvSpPr/>
          <p:nvPr>
            <p:ph idx="6" type="pic"/>
          </p:nvPr>
        </p:nvSpPr>
        <p:spPr>
          <a:xfrm>
            <a:off x="2486554" y="223525"/>
            <a:ext cx="2262600" cy="2348400"/>
          </a:xfrm>
          <a:prstGeom prst="round1Rect">
            <a:avLst>
              <a:gd fmla="val 4873" name="adj"/>
            </a:avLst>
          </a:prstGeom>
          <a:noFill/>
          <a:ln>
            <a:noFill/>
          </a:ln>
        </p:spPr>
      </p:sp>
      <p:sp>
        <p:nvSpPr>
          <p:cNvPr id="376" name="Google Shape;376;p56"/>
          <p:cNvSpPr/>
          <p:nvPr>
            <p:ph idx="7" type="pic"/>
          </p:nvPr>
        </p:nvSpPr>
        <p:spPr>
          <a:xfrm flipH="1" rot="10800000">
            <a:off x="2486554" y="2561290"/>
            <a:ext cx="2262600" cy="2348400"/>
          </a:xfrm>
          <a:prstGeom prst="round1Rect">
            <a:avLst>
              <a:gd fmla="val 4873" name="adj"/>
            </a:avLst>
          </a:prstGeom>
          <a:noFill/>
          <a:ln>
            <a:noFill/>
          </a:ln>
        </p:spPr>
      </p:sp>
      <p:sp>
        <p:nvSpPr>
          <p:cNvPr id="377" name="Google Shape;377;p56"/>
          <p:cNvSpPr/>
          <p:nvPr>
            <p:ph idx="8" type="pic"/>
          </p:nvPr>
        </p:nvSpPr>
        <p:spPr>
          <a:xfrm flipH="1">
            <a:off x="228600" y="224575"/>
            <a:ext cx="2262600" cy="2348400"/>
          </a:xfrm>
          <a:prstGeom prst="round1Rect">
            <a:avLst>
              <a:gd fmla="val 4873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3_1">
    <p:bg>
      <p:bgPr>
        <a:solidFill>
          <a:schemeClr val="lt2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7"/>
          <p:cNvSpPr/>
          <p:nvPr>
            <p:ph idx="2" type="pic"/>
          </p:nvPr>
        </p:nvSpPr>
        <p:spPr>
          <a:xfrm>
            <a:off x="114275" y="114300"/>
            <a:ext cx="2919900" cy="2424300"/>
          </a:xfrm>
          <a:prstGeom prst="roundRect">
            <a:avLst>
              <a:gd fmla="val 2134" name="adj"/>
            </a:avLst>
          </a:prstGeom>
          <a:noFill/>
          <a:ln>
            <a:noFill/>
          </a:ln>
        </p:spPr>
      </p:sp>
      <p:sp>
        <p:nvSpPr>
          <p:cNvPr id="380" name="Google Shape;380;p57"/>
          <p:cNvSpPr/>
          <p:nvPr>
            <p:ph idx="3" type="pic"/>
          </p:nvPr>
        </p:nvSpPr>
        <p:spPr>
          <a:xfrm>
            <a:off x="3117080" y="114300"/>
            <a:ext cx="2919900" cy="2424300"/>
          </a:xfrm>
          <a:prstGeom prst="roundRect">
            <a:avLst>
              <a:gd fmla="val 2134" name="adj"/>
            </a:avLst>
          </a:prstGeom>
          <a:noFill/>
          <a:ln>
            <a:noFill/>
          </a:ln>
        </p:spPr>
      </p:sp>
      <p:sp>
        <p:nvSpPr>
          <p:cNvPr id="381" name="Google Shape;381;p57"/>
          <p:cNvSpPr/>
          <p:nvPr>
            <p:ph idx="4" type="pic"/>
          </p:nvPr>
        </p:nvSpPr>
        <p:spPr>
          <a:xfrm>
            <a:off x="114275" y="2604796"/>
            <a:ext cx="2919900" cy="2424300"/>
          </a:xfrm>
          <a:prstGeom prst="roundRect">
            <a:avLst>
              <a:gd fmla="val 2134" name="adj"/>
            </a:avLst>
          </a:prstGeom>
          <a:noFill/>
          <a:ln>
            <a:noFill/>
          </a:ln>
        </p:spPr>
      </p:sp>
      <p:sp>
        <p:nvSpPr>
          <p:cNvPr id="382" name="Google Shape;382;p57"/>
          <p:cNvSpPr/>
          <p:nvPr>
            <p:ph idx="5" type="pic"/>
          </p:nvPr>
        </p:nvSpPr>
        <p:spPr>
          <a:xfrm>
            <a:off x="3117080" y="2604796"/>
            <a:ext cx="2919900" cy="2424300"/>
          </a:xfrm>
          <a:prstGeom prst="roundRect">
            <a:avLst>
              <a:gd fmla="val 2134" name="adj"/>
            </a:avLst>
          </a:prstGeom>
          <a:noFill/>
          <a:ln>
            <a:noFill/>
          </a:ln>
        </p:spPr>
      </p:sp>
      <p:sp>
        <p:nvSpPr>
          <p:cNvPr id="383" name="Google Shape;383;p57"/>
          <p:cNvSpPr/>
          <p:nvPr>
            <p:ph idx="6" type="pic"/>
          </p:nvPr>
        </p:nvSpPr>
        <p:spPr>
          <a:xfrm>
            <a:off x="6109898" y="114300"/>
            <a:ext cx="2919900" cy="2424300"/>
          </a:xfrm>
          <a:prstGeom prst="roundRect">
            <a:avLst>
              <a:gd fmla="val 2134" name="adj"/>
            </a:avLst>
          </a:prstGeom>
          <a:noFill/>
          <a:ln>
            <a:noFill/>
          </a:ln>
        </p:spPr>
      </p:sp>
      <p:sp>
        <p:nvSpPr>
          <p:cNvPr id="384" name="Google Shape;384;p57"/>
          <p:cNvSpPr/>
          <p:nvPr>
            <p:ph idx="7" type="pic"/>
          </p:nvPr>
        </p:nvSpPr>
        <p:spPr>
          <a:xfrm>
            <a:off x="6109898" y="2604796"/>
            <a:ext cx="2919900" cy="2424300"/>
          </a:xfrm>
          <a:prstGeom prst="roundRect">
            <a:avLst>
              <a:gd fmla="val 2134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Text">
  <p:cSld name="CUSTOM_4">
    <p:bg>
      <p:bgPr>
        <a:solidFill>
          <a:schemeClr val="lt1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8"/>
          <p:cNvSpPr txBox="1"/>
          <p:nvPr>
            <p:ph idx="1" type="body"/>
          </p:nvPr>
        </p:nvSpPr>
        <p:spPr>
          <a:xfrm>
            <a:off x="970234" y="770775"/>
            <a:ext cx="3729900" cy="161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387" name="Google Shape;387;p58"/>
          <p:cNvSpPr txBox="1"/>
          <p:nvPr>
            <p:ph type="title"/>
          </p:nvPr>
        </p:nvSpPr>
        <p:spPr>
          <a:xfrm>
            <a:off x="956138" y="327150"/>
            <a:ext cx="2743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lbert Sans"/>
              <a:buNone/>
              <a:defRPr b="1" sz="140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58"/>
          <p:cNvSpPr txBox="1"/>
          <p:nvPr>
            <p:ph idx="2" type="body"/>
          </p:nvPr>
        </p:nvSpPr>
        <p:spPr>
          <a:xfrm>
            <a:off x="5235225" y="824225"/>
            <a:ext cx="3321600" cy="347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 u="none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u="none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u="none"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u="none"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u="none"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u="none"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u="none"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u="none"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400"/>
              <a:buChar char="■"/>
              <a:defRPr u="non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9" name="Google Shape;389;p58"/>
          <p:cNvSpPr/>
          <p:nvPr>
            <p:ph idx="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90" name="Google Shape;390;p58"/>
          <p:cNvSpPr txBox="1"/>
          <p:nvPr>
            <p:ph idx="4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cept">
  <p:cSld name="CUSTOM_4_1">
    <p:bg>
      <p:bgPr>
        <a:solidFill>
          <a:schemeClr val="lt1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9"/>
          <p:cNvSpPr txBox="1"/>
          <p:nvPr>
            <p:ph idx="1" type="body"/>
          </p:nvPr>
        </p:nvSpPr>
        <p:spPr>
          <a:xfrm>
            <a:off x="949503" y="770775"/>
            <a:ext cx="7171500" cy="16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●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○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Char char="■"/>
              <a:defRPr sz="2400" u="none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393" name="Google Shape;393;p59"/>
          <p:cNvSpPr txBox="1"/>
          <p:nvPr>
            <p:ph type="title"/>
          </p:nvPr>
        </p:nvSpPr>
        <p:spPr>
          <a:xfrm>
            <a:off x="956138" y="327150"/>
            <a:ext cx="2743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lbert Sans"/>
              <a:buNone/>
              <a:defRPr b="1" sz="1400">
                <a:solidFill>
                  <a:schemeClr val="l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59"/>
          <p:cNvSpPr txBox="1"/>
          <p:nvPr>
            <p:ph idx="2" type="body"/>
          </p:nvPr>
        </p:nvSpPr>
        <p:spPr>
          <a:xfrm>
            <a:off x="961716" y="2599900"/>
            <a:ext cx="7145100" cy="18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 u="none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u="none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u="none"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u="none"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u="none"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u="none"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u="none"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u="none"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400"/>
              <a:buChar char="■"/>
              <a:defRPr u="non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5" name="Google Shape;395;p59"/>
          <p:cNvSpPr/>
          <p:nvPr>
            <p:ph idx="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96" name="Google Shape;396;p59"/>
          <p:cNvSpPr txBox="1"/>
          <p:nvPr>
            <p:ph idx="4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Problem">
  <p:cSld name="CUSTOM_6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0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99" name="Google Shape;399;p60"/>
          <p:cNvSpPr txBox="1"/>
          <p:nvPr>
            <p:ph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00" name="Google Shape;400;p60"/>
          <p:cNvSpPr txBox="1"/>
          <p:nvPr>
            <p:ph idx="1" type="subTitle"/>
          </p:nvPr>
        </p:nvSpPr>
        <p:spPr>
          <a:xfrm>
            <a:off x="958450" y="2692875"/>
            <a:ext cx="7137900" cy="20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b="0" sz="2400"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401" name="Google Shape;401;p60"/>
          <p:cNvSpPr txBox="1"/>
          <p:nvPr>
            <p:ph idx="3" type="title"/>
          </p:nvPr>
        </p:nvSpPr>
        <p:spPr>
          <a:xfrm>
            <a:off x="956150" y="555750"/>
            <a:ext cx="355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lbert Sans"/>
              <a:buNone/>
              <a:defRPr b="1" sz="14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02" name="Google Shape;402;p60"/>
          <p:cNvSpPr txBox="1"/>
          <p:nvPr>
            <p:ph idx="4" type="title"/>
          </p:nvPr>
        </p:nvSpPr>
        <p:spPr>
          <a:xfrm>
            <a:off x="941263" y="866159"/>
            <a:ext cx="7137900" cy="20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&amp; Benefits">
  <p:cSld name="CUSTOM_7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1"/>
          <p:cNvSpPr txBox="1"/>
          <p:nvPr>
            <p:ph idx="1" type="subTitle"/>
          </p:nvPr>
        </p:nvSpPr>
        <p:spPr>
          <a:xfrm>
            <a:off x="-394525" y="762900"/>
            <a:ext cx="29583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405" name="Google Shape;405;p61"/>
          <p:cNvSpPr txBox="1"/>
          <p:nvPr>
            <p:ph idx="2" type="subTitle"/>
          </p:nvPr>
        </p:nvSpPr>
        <p:spPr>
          <a:xfrm>
            <a:off x="7780000" y="762900"/>
            <a:ext cx="19617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9pPr>
          </a:lstStyle>
          <a:p/>
        </p:txBody>
      </p:sp>
      <p:sp>
        <p:nvSpPr>
          <p:cNvPr id="406" name="Google Shape;406;p61"/>
          <p:cNvSpPr txBox="1"/>
          <p:nvPr>
            <p:ph idx="3" type="subTitle"/>
          </p:nvPr>
        </p:nvSpPr>
        <p:spPr>
          <a:xfrm>
            <a:off x="-867225" y="1991550"/>
            <a:ext cx="20115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9pPr>
          </a:lstStyle>
          <a:p/>
        </p:txBody>
      </p:sp>
      <p:sp>
        <p:nvSpPr>
          <p:cNvPr id="407" name="Google Shape;407;p61"/>
          <p:cNvSpPr txBox="1"/>
          <p:nvPr>
            <p:ph idx="4" type="subTitle"/>
          </p:nvPr>
        </p:nvSpPr>
        <p:spPr>
          <a:xfrm>
            <a:off x="1384800" y="1991550"/>
            <a:ext cx="19617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408" name="Google Shape;408;p61"/>
          <p:cNvSpPr txBox="1"/>
          <p:nvPr>
            <p:ph idx="5" type="subTitle"/>
          </p:nvPr>
        </p:nvSpPr>
        <p:spPr>
          <a:xfrm>
            <a:off x="3556975" y="1991550"/>
            <a:ext cx="44034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/>
            </a:lvl9pPr>
          </a:lstStyle>
          <a:p/>
        </p:txBody>
      </p:sp>
      <p:sp>
        <p:nvSpPr>
          <p:cNvPr id="409" name="Google Shape;409;p61"/>
          <p:cNvSpPr txBox="1"/>
          <p:nvPr>
            <p:ph idx="6" type="subTitle"/>
          </p:nvPr>
        </p:nvSpPr>
        <p:spPr>
          <a:xfrm>
            <a:off x="8207225" y="1991550"/>
            <a:ext cx="22164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410" name="Google Shape;410;p61"/>
          <p:cNvSpPr txBox="1"/>
          <p:nvPr>
            <p:ph idx="7" type="subTitle"/>
          </p:nvPr>
        </p:nvSpPr>
        <p:spPr>
          <a:xfrm>
            <a:off x="307950" y="3220200"/>
            <a:ext cx="38076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411" name="Google Shape;411;p61"/>
          <p:cNvSpPr txBox="1"/>
          <p:nvPr>
            <p:ph idx="8" type="subTitle"/>
          </p:nvPr>
        </p:nvSpPr>
        <p:spPr>
          <a:xfrm>
            <a:off x="4367925" y="3220200"/>
            <a:ext cx="21210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9pPr>
          </a:lstStyle>
          <a:p/>
        </p:txBody>
      </p:sp>
      <p:sp>
        <p:nvSpPr>
          <p:cNvPr id="412" name="Google Shape;412;p61"/>
          <p:cNvSpPr txBox="1"/>
          <p:nvPr>
            <p:ph idx="9" type="subTitle"/>
          </p:nvPr>
        </p:nvSpPr>
        <p:spPr>
          <a:xfrm>
            <a:off x="6718750" y="3220200"/>
            <a:ext cx="23832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413" name="Google Shape;413;p61"/>
          <p:cNvSpPr txBox="1"/>
          <p:nvPr>
            <p:ph idx="13" type="subTitle"/>
          </p:nvPr>
        </p:nvSpPr>
        <p:spPr>
          <a:xfrm>
            <a:off x="2793625" y="762900"/>
            <a:ext cx="21435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9pPr>
          </a:lstStyle>
          <a:p/>
        </p:txBody>
      </p:sp>
      <p:sp>
        <p:nvSpPr>
          <p:cNvPr id="414" name="Google Shape;414;p61"/>
          <p:cNvSpPr txBox="1"/>
          <p:nvPr>
            <p:ph idx="14" type="subTitle"/>
          </p:nvPr>
        </p:nvSpPr>
        <p:spPr>
          <a:xfrm>
            <a:off x="5151963" y="762900"/>
            <a:ext cx="2413200" cy="116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415" name="Google Shape;415;p61"/>
          <p:cNvSpPr/>
          <p:nvPr>
            <p:ph idx="15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16" name="Google Shape;416;p61"/>
          <p:cNvSpPr txBox="1"/>
          <p:nvPr>
            <p:ph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ne Graph">
  <p:cSld name="CUSTOM_8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2"/>
          <p:cNvSpPr txBox="1"/>
          <p:nvPr>
            <p:ph type="title"/>
          </p:nvPr>
        </p:nvSpPr>
        <p:spPr>
          <a:xfrm>
            <a:off x="956150" y="327150"/>
            <a:ext cx="355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lbert Sans"/>
              <a:buNone/>
              <a:defRPr b="1" sz="14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19" name="Google Shape;419;p62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20" name="Google Shape;420;p62"/>
          <p:cNvSpPr txBox="1"/>
          <p:nvPr>
            <p:ph idx="1" type="subTitle"/>
          </p:nvPr>
        </p:nvSpPr>
        <p:spPr>
          <a:xfrm>
            <a:off x="3831000" y="327150"/>
            <a:ext cx="4500300" cy="12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62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e Graph">
  <p:cSld name="CUSTOM_8_1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3"/>
          <p:cNvSpPr txBox="1"/>
          <p:nvPr>
            <p:ph idx="1" type="subTitle"/>
          </p:nvPr>
        </p:nvSpPr>
        <p:spPr>
          <a:xfrm>
            <a:off x="955475" y="1615450"/>
            <a:ext cx="3291600" cy="28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63"/>
          <p:cNvSpPr txBox="1"/>
          <p:nvPr>
            <p:ph type="title"/>
          </p:nvPr>
        </p:nvSpPr>
        <p:spPr>
          <a:xfrm>
            <a:off x="956150" y="327150"/>
            <a:ext cx="3558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lbert Sans"/>
              <a:buNone/>
              <a:defRPr b="1" sz="1400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5" name="Google Shape;425;p63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26" name="Google Shape;426;p63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Solution">
  <p:cSld name="CUSTOM_9">
    <p:bg>
      <p:bgPr>
        <a:solidFill>
          <a:schemeClr val="accent1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4"/>
          <p:cNvSpPr/>
          <p:nvPr/>
        </p:nvSpPr>
        <p:spPr>
          <a:xfrm>
            <a:off x="116350" y="93175"/>
            <a:ext cx="8904000" cy="4914900"/>
          </a:xfrm>
          <a:prstGeom prst="roundRect">
            <a:avLst>
              <a:gd fmla="val 26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64"/>
          <p:cNvSpPr txBox="1"/>
          <p:nvPr>
            <p:ph idx="1" type="subTitle"/>
          </p:nvPr>
        </p:nvSpPr>
        <p:spPr>
          <a:xfrm>
            <a:off x="958450" y="2692875"/>
            <a:ext cx="7137900" cy="20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b="0"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430" name="Google Shape;430;p64"/>
          <p:cNvSpPr txBox="1"/>
          <p:nvPr>
            <p:ph type="title"/>
          </p:nvPr>
        </p:nvSpPr>
        <p:spPr>
          <a:xfrm>
            <a:off x="956150" y="555750"/>
            <a:ext cx="355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 b="1" sz="14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31" name="Google Shape;431;p64"/>
          <p:cNvSpPr txBox="1"/>
          <p:nvPr>
            <p:ph idx="2" type="title"/>
          </p:nvPr>
        </p:nvSpPr>
        <p:spPr>
          <a:xfrm>
            <a:off x="941263" y="866159"/>
            <a:ext cx="7137900" cy="20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32" name="Google Shape;432;p64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64"/>
          <p:cNvSpPr/>
          <p:nvPr>
            <p:ph idx="4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y It Works">
  <p:cSld name="CUSTOM_9_1">
    <p:bg>
      <p:bgPr>
        <a:solidFill>
          <a:schemeClr val="accent1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5"/>
          <p:cNvSpPr/>
          <p:nvPr/>
        </p:nvSpPr>
        <p:spPr>
          <a:xfrm>
            <a:off x="116350" y="93175"/>
            <a:ext cx="8904000" cy="4914900"/>
          </a:xfrm>
          <a:prstGeom prst="roundRect">
            <a:avLst>
              <a:gd fmla="val 26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65"/>
          <p:cNvSpPr/>
          <p:nvPr>
            <p:ph idx="2" type="pic"/>
          </p:nvPr>
        </p:nvSpPr>
        <p:spPr>
          <a:xfrm rot="-5400000">
            <a:off x="-113050" y="322725"/>
            <a:ext cx="4911300" cy="4450500"/>
          </a:xfrm>
          <a:prstGeom prst="round2SameRect">
            <a:avLst>
              <a:gd fmla="val 2860" name="adj1"/>
              <a:gd fmla="val 0" name="adj2"/>
            </a:avLst>
          </a:prstGeom>
          <a:noFill/>
          <a:ln>
            <a:noFill/>
          </a:ln>
        </p:spPr>
      </p:sp>
      <p:sp>
        <p:nvSpPr>
          <p:cNvPr id="437" name="Google Shape;437;p65"/>
          <p:cNvSpPr txBox="1"/>
          <p:nvPr>
            <p:ph idx="1" type="body"/>
          </p:nvPr>
        </p:nvSpPr>
        <p:spPr>
          <a:xfrm>
            <a:off x="5364025" y="704025"/>
            <a:ext cx="3437700" cy="35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38" name="Google Shape;438;p65"/>
          <p:cNvSpPr txBox="1"/>
          <p:nvPr>
            <p:ph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9" name="Google Shape;439;p65"/>
          <p:cNvSpPr/>
          <p:nvPr>
            <p:ph idx="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Audience Venn Diagram">
  <p:cSld name="CUSTOM_10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6"/>
          <p:cNvSpPr txBox="1"/>
          <p:nvPr>
            <p:ph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2" name="Google Shape;442;p66"/>
          <p:cNvSpPr txBox="1"/>
          <p:nvPr>
            <p:ph idx="2" type="title"/>
          </p:nvPr>
        </p:nvSpPr>
        <p:spPr>
          <a:xfrm>
            <a:off x="956150" y="394200"/>
            <a:ext cx="355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 sz="1400"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>
                <a:latin typeface="Albert Sans"/>
                <a:ea typeface="Albert Sans"/>
                <a:cs typeface="Albert Sans"/>
                <a:sym typeface="Alber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>
                <a:latin typeface="Albert Sans"/>
                <a:ea typeface="Albert Sans"/>
                <a:cs typeface="Albert Sans"/>
                <a:sym typeface="Alber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>
                <a:latin typeface="Albert Sans"/>
                <a:ea typeface="Albert Sans"/>
                <a:cs typeface="Albert Sans"/>
                <a:sym typeface="Alber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>
                <a:latin typeface="Albert Sans"/>
                <a:ea typeface="Albert Sans"/>
                <a:cs typeface="Albert Sans"/>
                <a:sym typeface="Alber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>
                <a:latin typeface="Albert Sans"/>
                <a:ea typeface="Albert Sans"/>
                <a:cs typeface="Albert Sans"/>
                <a:sym typeface="Alber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>
                <a:latin typeface="Albert Sans"/>
                <a:ea typeface="Albert Sans"/>
                <a:cs typeface="Albert Sans"/>
                <a:sym typeface="Alber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>
                <a:latin typeface="Albert Sans"/>
                <a:ea typeface="Albert Sans"/>
                <a:cs typeface="Albert Sans"/>
                <a:sym typeface="Alber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443" name="Google Shape;443;p66"/>
          <p:cNvSpPr/>
          <p:nvPr>
            <p:ph idx="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 of 3 Concepts">
  <p:cSld name="CUSTOM_11">
    <p:bg>
      <p:bgPr>
        <a:solidFill>
          <a:schemeClr val="accent2"/>
        </a:solid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7"/>
          <p:cNvSpPr/>
          <p:nvPr/>
        </p:nvSpPr>
        <p:spPr>
          <a:xfrm>
            <a:off x="116350" y="93175"/>
            <a:ext cx="8904000" cy="4914900"/>
          </a:xfrm>
          <a:prstGeom prst="roundRect">
            <a:avLst>
              <a:gd fmla="val 26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67"/>
          <p:cNvSpPr txBox="1"/>
          <p:nvPr>
            <p:ph type="title"/>
          </p:nvPr>
        </p:nvSpPr>
        <p:spPr>
          <a:xfrm>
            <a:off x="941780" y="715125"/>
            <a:ext cx="7860000" cy="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447" name="Google Shape;447;p67"/>
          <p:cNvSpPr txBox="1"/>
          <p:nvPr>
            <p:ph idx="1" type="body"/>
          </p:nvPr>
        </p:nvSpPr>
        <p:spPr>
          <a:xfrm>
            <a:off x="1188971" y="2402817"/>
            <a:ext cx="18933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8" name="Google Shape;448;p67"/>
          <p:cNvSpPr txBox="1"/>
          <p:nvPr>
            <p:ph idx="2" type="body"/>
          </p:nvPr>
        </p:nvSpPr>
        <p:spPr>
          <a:xfrm>
            <a:off x="3628515" y="2402817"/>
            <a:ext cx="18933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9" name="Google Shape;449;p67"/>
          <p:cNvSpPr txBox="1"/>
          <p:nvPr>
            <p:ph idx="3" type="subTitle"/>
          </p:nvPr>
        </p:nvSpPr>
        <p:spPr>
          <a:xfrm>
            <a:off x="1078092" y="1852966"/>
            <a:ext cx="21255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0" name="Google Shape;450;p67"/>
          <p:cNvSpPr txBox="1"/>
          <p:nvPr>
            <p:ph idx="4" type="subTitle"/>
          </p:nvPr>
        </p:nvSpPr>
        <p:spPr>
          <a:xfrm>
            <a:off x="3524146" y="1852966"/>
            <a:ext cx="21255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1" name="Google Shape;451;p67"/>
          <p:cNvSpPr txBox="1"/>
          <p:nvPr>
            <p:ph idx="5" type="subTitle"/>
          </p:nvPr>
        </p:nvSpPr>
        <p:spPr>
          <a:xfrm>
            <a:off x="5970200" y="1852966"/>
            <a:ext cx="21255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2" name="Google Shape;452;p67"/>
          <p:cNvSpPr txBox="1"/>
          <p:nvPr>
            <p:ph idx="6" type="body"/>
          </p:nvPr>
        </p:nvSpPr>
        <p:spPr>
          <a:xfrm>
            <a:off x="6068972" y="2402817"/>
            <a:ext cx="18933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3" name="Google Shape;453;p67"/>
          <p:cNvSpPr/>
          <p:nvPr>
            <p:ph idx="7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 of 6 Concepts">
  <p:cSld name="CUSTOM_11_1">
    <p:bg>
      <p:bgPr>
        <a:solidFill>
          <a:schemeClr val="accent2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8"/>
          <p:cNvSpPr/>
          <p:nvPr/>
        </p:nvSpPr>
        <p:spPr>
          <a:xfrm>
            <a:off x="116350" y="93175"/>
            <a:ext cx="8904000" cy="4914900"/>
          </a:xfrm>
          <a:prstGeom prst="roundRect">
            <a:avLst>
              <a:gd fmla="val 261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68"/>
          <p:cNvSpPr txBox="1"/>
          <p:nvPr>
            <p:ph idx="1" type="subTitle"/>
          </p:nvPr>
        </p:nvSpPr>
        <p:spPr>
          <a:xfrm>
            <a:off x="1062065" y="917207"/>
            <a:ext cx="20211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7" name="Google Shape;457;p68"/>
          <p:cNvSpPr txBox="1"/>
          <p:nvPr>
            <p:ph idx="2" type="subTitle"/>
          </p:nvPr>
        </p:nvSpPr>
        <p:spPr>
          <a:xfrm>
            <a:off x="3507690" y="917207"/>
            <a:ext cx="20211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8" name="Google Shape;458;p68"/>
          <p:cNvSpPr txBox="1"/>
          <p:nvPr>
            <p:ph idx="3" type="subTitle"/>
          </p:nvPr>
        </p:nvSpPr>
        <p:spPr>
          <a:xfrm>
            <a:off x="5956640" y="917207"/>
            <a:ext cx="20211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9" name="Google Shape;459;p68"/>
          <p:cNvSpPr txBox="1"/>
          <p:nvPr>
            <p:ph idx="4" type="body"/>
          </p:nvPr>
        </p:nvSpPr>
        <p:spPr>
          <a:xfrm>
            <a:off x="1172475" y="1372575"/>
            <a:ext cx="1913100" cy="8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0" name="Google Shape;460;p68"/>
          <p:cNvSpPr txBox="1"/>
          <p:nvPr>
            <p:ph idx="5" type="body"/>
          </p:nvPr>
        </p:nvSpPr>
        <p:spPr>
          <a:xfrm>
            <a:off x="3618100" y="1372575"/>
            <a:ext cx="1913100" cy="8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1" name="Google Shape;461;p68"/>
          <p:cNvSpPr txBox="1"/>
          <p:nvPr>
            <p:ph idx="6" type="body"/>
          </p:nvPr>
        </p:nvSpPr>
        <p:spPr>
          <a:xfrm>
            <a:off x="6067050" y="1372575"/>
            <a:ext cx="1913100" cy="8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2" name="Google Shape;462;p68"/>
          <p:cNvSpPr txBox="1"/>
          <p:nvPr>
            <p:ph idx="7" type="subTitle"/>
          </p:nvPr>
        </p:nvSpPr>
        <p:spPr>
          <a:xfrm>
            <a:off x="5956640" y="2552219"/>
            <a:ext cx="20211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3" name="Google Shape;463;p68"/>
          <p:cNvSpPr txBox="1"/>
          <p:nvPr>
            <p:ph idx="8" type="body"/>
          </p:nvPr>
        </p:nvSpPr>
        <p:spPr>
          <a:xfrm>
            <a:off x="3618088" y="3007588"/>
            <a:ext cx="1913100" cy="8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4" name="Google Shape;464;p68"/>
          <p:cNvSpPr txBox="1"/>
          <p:nvPr>
            <p:ph idx="9" type="subTitle"/>
          </p:nvPr>
        </p:nvSpPr>
        <p:spPr>
          <a:xfrm>
            <a:off x="3508752" y="2552219"/>
            <a:ext cx="20211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5" name="Google Shape;465;p68"/>
          <p:cNvSpPr txBox="1"/>
          <p:nvPr>
            <p:ph idx="13" type="body"/>
          </p:nvPr>
        </p:nvSpPr>
        <p:spPr>
          <a:xfrm>
            <a:off x="1171275" y="3007588"/>
            <a:ext cx="1913100" cy="8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6" name="Google Shape;466;p68"/>
          <p:cNvSpPr txBox="1"/>
          <p:nvPr>
            <p:ph idx="14" type="subTitle"/>
          </p:nvPr>
        </p:nvSpPr>
        <p:spPr>
          <a:xfrm>
            <a:off x="1060865" y="2552219"/>
            <a:ext cx="20211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7" name="Google Shape;467;p68"/>
          <p:cNvSpPr txBox="1"/>
          <p:nvPr>
            <p:ph idx="15" type="body"/>
          </p:nvPr>
        </p:nvSpPr>
        <p:spPr>
          <a:xfrm>
            <a:off x="6067050" y="3007588"/>
            <a:ext cx="1913100" cy="8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8" name="Google Shape;468;p68"/>
          <p:cNvSpPr txBox="1"/>
          <p:nvPr>
            <p:ph type="title"/>
          </p:nvPr>
        </p:nvSpPr>
        <p:spPr>
          <a:xfrm>
            <a:off x="956150" y="327150"/>
            <a:ext cx="355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 b="1" sz="14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9" name="Google Shape;469;p68"/>
          <p:cNvSpPr/>
          <p:nvPr>
            <p:ph idx="16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rket Size Graph">
  <p:cSld name="CUSTOM_12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69"/>
          <p:cNvSpPr txBox="1"/>
          <p:nvPr>
            <p:ph idx="1" type="subTitle"/>
          </p:nvPr>
        </p:nvSpPr>
        <p:spPr>
          <a:xfrm>
            <a:off x="960850" y="3191652"/>
            <a:ext cx="4082700" cy="15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None/>
              <a:defRPr/>
            </a:lvl9pPr>
          </a:lstStyle>
          <a:p/>
        </p:txBody>
      </p:sp>
      <p:sp>
        <p:nvSpPr>
          <p:cNvPr id="472" name="Google Shape;472;p69"/>
          <p:cNvSpPr txBox="1"/>
          <p:nvPr>
            <p:ph type="title"/>
          </p:nvPr>
        </p:nvSpPr>
        <p:spPr>
          <a:xfrm>
            <a:off x="932850" y="730375"/>
            <a:ext cx="4082700" cy="21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473" name="Google Shape;473;p69"/>
          <p:cNvSpPr txBox="1"/>
          <p:nvPr>
            <p:ph idx="2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4" name="Google Shape;474;p69"/>
          <p:cNvSpPr/>
          <p:nvPr>
            <p:ph idx="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Graph">
  <p:cSld name="CUSTOM_13">
    <p:bg>
      <p:bgPr>
        <a:solidFill>
          <a:schemeClr val="accent2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0"/>
          <p:cNvSpPr/>
          <p:nvPr/>
        </p:nvSpPr>
        <p:spPr>
          <a:xfrm>
            <a:off x="114300" y="114300"/>
            <a:ext cx="8915400" cy="4914900"/>
          </a:xfrm>
          <a:prstGeom prst="roundRect">
            <a:avLst>
              <a:gd fmla="val 3305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70"/>
          <p:cNvSpPr txBox="1"/>
          <p:nvPr>
            <p:ph idx="1" type="subTitle"/>
          </p:nvPr>
        </p:nvSpPr>
        <p:spPr>
          <a:xfrm>
            <a:off x="5251039" y="2593520"/>
            <a:ext cx="2571600" cy="15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78" name="Google Shape;478;p70"/>
          <p:cNvSpPr txBox="1"/>
          <p:nvPr>
            <p:ph idx="2" type="subTitle"/>
          </p:nvPr>
        </p:nvSpPr>
        <p:spPr>
          <a:xfrm>
            <a:off x="5233275" y="763675"/>
            <a:ext cx="3576600" cy="13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b="0"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79" name="Google Shape;479;p70"/>
          <p:cNvSpPr txBox="1"/>
          <p:nvPr>
            <p:ph type="title"/>
          </p:nvPr>
        </p:nvSpPr>
        <p:spPr>
          <a:xfrm>
            <a:off x="956150" y="327150"/>
            <a:ext cx="3558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lbert Sans"/>
              <a:buNone/>
              <a:defRPr b="1" sz="1400">
                <a:solidFill>
                  <a:schemeClr val="accen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0" name="Google Shape;480;p70"/>
          <p:cNvSpPr txBox="1"/>
          <p:nvPr>
            <p:ph idx="3" type="title"/>
          </p:nvPr>
        </p:nvSpPr>
        <p:spPr>
          <a:xfrm>
            <a:off x="5251132" y="327150"/>
            <a:ext cx="3558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lbert Sans"/>
              <a:buNone/>
              <a:defRPr b="1" sz="1400">
                <a:solidFill>
                  <a:schemeClr val="accen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1" name="Google Shape;481;p70"/>
          <p:cNvSpPr txBox="1"/>
          <p:nvPr>
            <p:ph idx="4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70"/>
          <p:cNvSpPr/>
          <p:nvPr>
            <p:ph idx="5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or Landscape">
  <p:cSld name="CUSTOM_14">
    <p:bg>
      <p:bgPr>
        <a:solidFill>
          <a:schemeClr val="lt1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1"/>
          <p:cNvSpPr txBox="1"/>
          <p:nvPr>
            <p:ph idx="1" type="body"/>
          </p:nvPr>
        </p:nvSpPr>
        <p:spPr>
          <a:xfrm>
            <a:off x="6564350" y="577612"/>
            <a:ext cx="22374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5" name="Google Shape;485;p71"/>
          <p:cNvSpPr txBox="1"/>
          <p:nvPr>
            <p:ph idx="2" type="body"/>
          </p:nvPr>
        </p:nvSpPr>
        <p:spPr>
          <a:xfrm>
            <a:off x="6564350" y="1810914"/>
            <a:ext cx="22374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6" name="Google Shape;486;p71"/>
          <p:cNvSpPr txBox="1"/>
          <p:nvPr>
            <p:ph idx="3" type="body"/>
          </p:nvPr>
        </p:nvSpPr>
        <p:spPr>
          <a:xfrm>
            <a:off x="6564350" y="3038996"/>
            <a:ext cx="22374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7" name="Google Shape;487;p71"/>
          <p:cNvSpPr txBox="1"/>
          <p:nvPr>
            <p:ph type="title"/>
          </p:nvPr>
        </p:nvSpPr>
        <p:spPr>
          <a:xfrm>
            <a:off x="3706300" y="327150"/>
            <a:ext cx="2009100" cy="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 b="1" sz="14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8" name="Google Shape;488;p71"/>
          <p:cNvSpPr txBox="1"/>
          <p:nvPr>
            <p:ph idx="4" type="body"/>
          </p:nvPr>
        </p:nvSpPr>
        <p:spPr>
          <a:xfrm>
            <a:off x="3706300" y="577612"/>
            <a:ext cx="22374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9" name="Google Shape;489;p71"/>
          <p:cNvSpPr txBox="1"/>
          <p:nvPr>
            <p:ph idx="5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0" name="Google Shape;490;p71"/>
          <p:cNvSpPr txBox="1"/>
          <p:nvPr>
            <p:ph idx="6" type="title"/>
          </p:nvPr>
        </p:nvSpPr>
        <p:spPr>
          <a:xfrm>
            <a:off x="956150" y="327150"/>
            <a:ext cx="2009100" cy="13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lbert Sans"/>
              <a:buNone/>
              <a:defRPr b="1" sz="1400">
                <a:solidFill>
                  <a:schemeClr val="accen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91" name="Google Shape;491;p71"/>
          <p:cNvSpPr/>
          <p:nvPr>
            <p:ph idx="7" type="pic"/>
          </p:nvPr>
        </p:nvSpPr>
        <p:spPr>
          <a:xfrm>
            <a:off x="3205625" y="423875"/>
            <a:ext cx="422400" cy="422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2" name="Google Shape;492;p71"/>
          <p:cNvSpPr/>
          <p:nvPr>
            <p:ph idx="8" type="pic"/>
          </p:nvPr>
        </p:nvSpPr>
        <p:spPr>
          <a:xfrm>
            <a:off x="6063675" y="423875"/>
            <a:ext cx="422400" cy="422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3" name="Google Shape;493;p71"/>
          <p:cNvSpPr/>
          <p:nvPr>
            <p:ph idx="9" type="pic"/>
          </p:nvPr>
        </p:nvSpPr>
        <p:spPr>
          <a:xfrm>
            <a:off x="3205625" y="1653438"/>
            <a:ext cx="422400" cy="422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4" name="Google Shape;494;p71"/>
          <p:cNvSpPr/>
          <p:nvPr>
            <p:ph idx="13" type="pic"/>
          </p:nvPr>
        </p:nvSpPr>
        <p:spPr>
          <a:xfrm>
            <a:off x="6063675" y="1653438"/>
            <a:ext cx="422400" cy="422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5" name="Google Shape;495;p71"/>
          <p:cNvSpPr/>
          <p:nvPr>
            <p:ph idx="14" type="pic"/>
          </p:nvPr>
        </p:nvSpPr>
        <p:spPr>
          <a:xfrm>
            <a:off x="3205625" y="2881163"/>
            <a:ext cx="422400" cy="422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6" name="Google Shape;496;p71"/>
          <p:cNvSpPr/>
          <p:nvPr>
            <p:ph idx="15" type="pic"/>
          </p:nvPr>
        </p:nvSpPr>
        <p:spPr>
          <a:xfrm>
            <a:off x="6063675" y="2881163"/>
            <a:ext cx="422400" cy="422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97" name="Google Shape;497;p71"/>
          <p:cNvSpPr txBox="1"/>
          <p:nvPr>
            <p:ph idx="16" type="title"/>
          </p:nvPr>
        </p:nvSpPr>
        <p:spPr>
          <a:xfrm>
            <a:off x="6564350" y="327150"/>
            <a:ext cx="2009100" cy="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 b="1" sz="14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8" name="Google Shape;498;p71"/>
          <p:cNvSpPr txBox="1"/>
          <p:nvPr>
            <p:ph idx="17" type="title"/>
          </p:nvPr>
        </p:nvSpPr>
        <p:spPr>
          <a:xfrm>
            <a:off x="3706300" y="1554125"/>
            <a:ext cx="2009100" cy="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 b="1" sz="14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9" name="Google Shape;499;p71"/>
          <p:cNvSpPr txBox="1"/>
          <p:nvPr>
            <p:ph idx="18" type="title"/>
          </p:nvPr>
        </p:nvSpPr>
        <p:spPr>
          <a:xfrm>
            <a:off x="6564350" y="1554125"/>
            <a:ext cx="2009100" cy="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 b="1" sz="14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0" name="Google Shape;500;p71"/>
          <p:cNvSpPr txBox="1"/>
          <p:nvPr>
            <p:ph idx="19" type="title"/>
          </p:nvPr>
        </p:nvSpPr>
        <p:spPr>
          <a:xfrm>
            <a:off x="3706300" y="2781100"/>
            <a:ext cx="2009100" cy="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 b="1" sz="14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1" name="Google Shape;501;p71"/>
          <p:cNvSpPr txBox="1"/>
          <p:nvPr>
            <p:ph idx="20" type="title"/>
          </p:nvPr>
        </p:nvSpPr>
        <p:spPr>
          <a:xfrm>
            <a:off x="6564350" y="2781100"/>
            <a:ext cx="2009100" cy="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 b="1" sz="14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2" name="Google Shape;502;p71"/>
          <p:cNvSpPr txBox="1"/>
          <p:nvPr>
            <p:ph idx="21" type="body"/>
          </p:nvPr>
        </p:nvSpPr>
        <p:spPr>
          <a:xfrm>
            <a:off x="3706300" y="1810914"/>
            <a:ext cx="22374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3" name="Google Shape;503;p71"/>
          <p:cNvSpPr txBox="1"/>
          <p:nvPr>
            <p:ph idx="22" type="body"/>
          </p:nvPr>
        </p:nvSpPr>
        <p:spPr>
          <a:xfrm>
            <a:off x="3706300" y="3038996"/>
            <a:ext cx="22374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●"/>
              <a:defRPr sz="1000" u="none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○"/>
              <a:defRPr sz="1000" u="none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Char char="■"/>
              <a:defRPr sz="1000" u="non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4" name="Google Shape;504;p71"/>
          <p:cNvSpPr/>
          <p:nvPr>
            <p:ph idx="2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Content">
  <p:cSld name="CUSTOM_15">
    <p:bg>
      <p:bgPr>
        <a:solidFill>
          <a:schemeClr val="lt1"/>
        </a:solidFill>
      </p:bgPr>
    </p:bg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2"/>
          <p:cNvSpPr/>
          <p:nvPr/>
        </p:nvSpPr>
        <p:spPr>
          <a:xfrm rot="5400000">
            <a:off x="4342200" y="341250"/>
            <a:ext cx="4914900" cy="4460100"/>
          </a:xfrm>
          <a:prstGeom prst="round2SameRect">
            <a:avLst>
              <a:gd fmla="val 3491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72"/>
          <p:cNvSpPr txBox="1"/>
          <p:nvPr>
            <p:ph type="title"/>
          </p:nvPr>
        </p:nvSpPr>
        <p:spPr>
          <a:xfrm>
            <a:off x="932850" y="730375"/>
            <a:ext cx="3280800" cy="21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lbert Sans"/>
              <a:buNone/>
              <a:defRPr sz="6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  <p:sp>
        <p:nvSpPr>
          <p:cNvPr id="508" name="Google Shape;508;p72"/>
          <p:cNvSpPr txBox="1"/>
          <p:nvPr>
            <p:ph idx="1" type="subTitle"/>
          </p:nvPr>
        </p:nvSpPr>
        <p:spPr>
          <a:xfrm>
            <a:off x="5233275" y="763675"/>
            <a:ext cx="3503700" cy="3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b="0"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9" name="Google Shape;509;p72"/>
          <p:cNvSpPr txBox="1"/>
          <p:nvPr>
            <p:ph idx="2" type="subTitle"/>
          </p:nvPr>
        </p:nvSpPr>
        <p:spPr>
          <a:xfrm>
            <a:off x="955350" y="2928709"/>
            <a:ext cx="2844900" cy="15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0" name="Google Shape;510;p72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72"/>
          <p:cNvSpPr/>
          <p:nvPr>
            <p:ph idx="4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Phone + Desktop">
  <p:cSld name="CUSTOM_16">
    <p:bg>
      <p:bgPr>
        <a:solidFill>
          <a:schemeClr val="lt1"/>
        </a:solidFill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3"/>
          <p:cNvSpPr/>
          <p:nvPr/>
        </p:nvSpPr>
        <p:spPr>
          <a:xfrm rot="5400000">
            <a:off x="3618000" y="-382950"/>
            <a:ext cx="4914900" cy="5908500"/>
          </a:xfrm>
          <a:prstGeom prst="round2SameRect">
            <a:avLst>
              <a:gd fmla="val 3196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73"/>
          <p:cNvSpPr/>
          <p:nvPr>
            <p:ph idx="2" type="pic"/>
          </p:nvPr>
        </p:nvSpPr>
        <p:spPr>
          <a:xfrm>
            <a:off x="3768625" y="934850"/>
            <a:ext cx="4630500" cy="2606700"/>
          </a:xfrm>
          <a:prstGeom prst="roundRect">
            <a:avLst>
              <a:gd fmla="val 1120" name="adj"/>
            </a:avLst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5" name="Google Shape;515;p73"/>
          <p:cNvSpPr/>
          <p:nvPr>
            <p:ph idx="3" type="pic"/>
          </p:nvPr>
        </p:nvSpPr>
        <p:spPr>
          <a:xfrm>
            <a:off x="812850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p73"/>
          <p:cNvSpPr txBox="1"/>
          <p:nvPr>
            <p:ph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7" name="Google Shape;517;p73"/>
          <p:cNvSpPr/>
          <p:nvPr>
            <p:ph idx="4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Desktop">
  <p:cSld name="CUSTOM_16_2">
    <p:bg>
      <p:bgPr>
        <a:solidFill>
          <a:schemeClr val="lt1"/>
        </a:solid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4"/>
          <p:cNvSpPr/>
          <p:nvPr/>
        </p:nvSpPr>
        <p:spPr>
          <a:xfrm rot="5400000">
            <a:off x="3618000" y="-382950"/>
            <a:ext cx="4914900" cy="5908500"/>
          </a:xfrm>
          <a:prstGeom prst="round2SameRect">
            <a:avLst>
              <a:gd fmla="val 3196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74"/>
          <p:cNvSpPr/>
          <p:nvPr/>
        </p:nvSpPr>
        <p:spPr>
          <a:xfrm rot="-5400000">
            <a:off x="-837600" y="1065750"/>
            <a:ext cx="4914900" cy="3011100"/>
          </a:xfrm>
          <a:prstGeom prst="round2SameRect">
            <a:avLst>
              <a:gd fmla="val 5256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74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2" name="Google Shape;522;p74"/>
          <p:cNvSpPr/>
          <p:nvPr>
            <p:ph idx="3" type="pic"/>
          </p:nvPr>
        </p:nvSpPr>
        <p:spPr>
          <a:xfrm>
            <a:off x="1931050" y="789375"/>
            <a:ext cx="5281800" cy="2973300"/>
          </a:xfrm>
          <a:prstGeom prst="roundRect">
            <a:avLst>
              <a:gd fmla="val 1120" name="adj"/>
            </a:avLst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3 Phone">
  <p:cSld name="CUSTOM_16_1">
    <p:bg>
      <p:bgPr>
        <a:solidFill>
          <a:schemeClr val="lt1"/>
        </a:solid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5"/>
          <p:cNvSpPr/>
          <p:nvPr/>
        </p:nvSpPr>
        <p:spPr>
          <a:xfrm rot="5400000">
            <a:off x="3618000" y="-382950"/>
            <a:ext cx="4914900" cy="5908500"/>
          </a:xfrm>
          <a:prstGeom prst="round2SameRect">
            <a:avLst>
              <a:gd fmla="val 3196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75"/>
          <p:cNvSpPr/>
          <p:nvPr/>
        </p:nvSpPr>
        <p:spPr>
          <a:xfrm rot="-5400000">
            <a:off x="-837600" y="1065750"/>
            <a:ext cx="4914900" cy="3011100"/>
          </a:xfrm>
          <a:prstGeom prst="round2SameRect">
            <a:avLst>
              <a:gd fmla="val 5256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75"/>
          <p:cNvSpPr/>
          <p:nvPr>
            <p:ph idx="2" type="pic"/>
          </p:nvPr>
        </p:nvSpPr>
        <p:spPr>
          <a:xfrm>
            <a:off x="812850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7" name="Google Shape;527;p75"/>
          <p:cNvSpPr/>
          <p:nvPr>
            <p:ph idx="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28" name="Google Shape;528;p75"/>
          <p:cNvSpPr/>
          <p:nvPr>
            <p:ph idx="4" type="pic"/>
          </p:nvPr>
        </p:nvSpPr>
        <p:spPr>
          <a:xfrm>
            <a:off x="3765000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p75"/>
          <p:cNvSpPr/>
          <p:nvPr>
            <p:ph idx="5" type="pic"/>
          </p:nvPr>
        </p:nvSpPr>
        <p:spPr>
          <a:xfrm>
            <a:off x="6717150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Tablet">
  <p:cSld name="CUSTOM_16_2_1">
    <p:bg>
      <p:bgPr>
        <a:solidFill>
          <a:schemeClr val="lt1"/>
        </a:solidFill>
      </p:bgPr>
    </p:bg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6"/>
          <p:cNvSpPr/>
          <p:nvPr/>
        </p:nvSpPr>
        <p:spPr>
          <a:xfrm rot="5400000">
            <a:off x="3618000" y="-382950"/>
            <a:ext cx="4914900" cy="5908500"/>
          </a:xfrm>
          <a:prstGeom prst="round2SameRect">
            <a:avLst>
              <a:gd fmla="val 3196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76"/>
          <p:cNvSpPr/>
          <p:nvPr/>
        </p:nvSpPr>
        <p:spPr>
          <a:xfrm rot="-5400000">
            <a:off x="-837600" y="1065750"/>
            <a:ext cx="4914900" cy="3011100"/>
          </a:xfrm>
          <a:prstGeom prst="round2SameRect">
            <a:avLst>
              <a:gd fmla="val 5256" name="adj1"/>
              <a:gd fmla="val 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76"/>
          <p:cNvSpPr/>
          <p:nvPr>
            <p:ph idx="2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34" name="Google Shape;534;p76"/>
          <p:cNvSpPr/>
          <p:nvPr>
            <p:ph idx="3" type="pic"/>
          </p:nvPr>
        </p:nvSpPr>
        <p:spPr>
          <a:xfrm>
            <a:off x="1988050" y="627575"/>
            <a:ext cx="5167800" cy="3888300"/>
          </a:xfrm>
          <a:prstGeom prst="roundRect">
            <a:avLst>
              <a:gd fmla="val 4099" name="adj"/>
            </a:avLst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s Phone + Tablet">
  <p:cSld name="CUSTOM_16_1_1">
    <p:bg>
      <p:bgPr>
        <a:solidFill>
          <a:schemeClr val="lt1"/>
        </a:solidFill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77"/>
          <p:cNvSpPr/>
          <p:nvPr>
            <p:ph idx="2" type="pic"/>
          </p:nvPr>
        </p:nvSpPr>
        <p:spPr>
          <a:xfrm>
            <a:off x="812850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p77"/>
          <p:cNvSpPr txBox="1"/>
          <p:nvPr>
            <p:ph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8" name="Google Shape;538;p77"/>
          <p:cNvSpPr/>
          <p:nvPr>
            <p:ph idx="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39" name="Google Shape;539;p77"/>
          <p:cNvSpPr/>
          <p:nvPr>
            <p:ph idx="4" type="pic"/>
          </p:nvPr>
        </p:nvSpPr>
        <p:spPr>
          <a:xfrm>
            <a:off x="3874125" y="866550"/>
            <a:ext cx="4531500" cy="3409500"/>
          </a:xfrm>
          <a:prstGeom prst="roundRect">
            <a:avLst>
              <a:gd fmla="val 4099" name="adj"/>
            </a:avLst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17">
    <p:bg>
      <p:bgPr>
        <a:solidFill>
          <a:schemeClr val="lt1"/>
        </a:solid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78"/>
          <p:cNvSpPr txBox="1"/>
          <p:nvPr>
            <p:ph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78"/>
          <p:cNvSpPr txBox="1"/>
          <p:nvPr>
            <p:ph idx="1" type="subTitle"/>
          </p:nvPr>
        </p:nvSpPr>
        <p:spPr>
          <a:xfrm>
            <a:off x="440281" y="763675"/>
            <a:ext cx="2070300" cy="3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anum Myeongjo"/>
              <a:buNone/>
              <a:defRPr b="0" sz="24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3" name="Google Shape;543;p78"/>
          <p:cNvSpPr txBox="1"/>
          <p:nvPr/>
        </p:nvSpPr>
        <p:spPr>
          <a:xfrm>
            <a:off x="871975" y="114300"/>
            <a:ext cx="1385400" cy="8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accent4"/>
                </a:solidFill>
                <a:latin typeface="Albert Sans"/>
                <a:ea typeface="Albert Sans"/>
                <a:cs typeface="Albert Sans"/>
                <a:sym typeface="Albert Sans"/>
              </a:rPr>
              <a:t>Future Focused</a:t>
            </a:r>
            <a:endParaRPr b="1">
              <a:solidFill>
                <a:schemeClr val="accent4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544" name="Google Shape;544;p78"/>
          <p:cNvSpPr txBox="1"/>
          <p:nvPr>
            <p:ph idx="2" type="subTitle"/>
          </p:nvPr>
        </p:nvSpPr>
        <p:spPr>
          <a:xfrm>
            <a:off x="580888" y="3286575"/>
            <a:ext cx="1757100" cy="11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b="0"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5" name="Google Shape;545;p78"/>
          <p:cNvSpPr txBox="1"/>
          <p:nvPr>
            <p:ph idx="3" type="title"/>
          </p:nvPr>
        </p:nvSpPr>
        <p:spPr>
          <a:xfrm>
            <a:off x="440281" y="327150"/>
            <a:ext cx="2009100" cy="13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None/>
              <a:defRPr b="1" sz="14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Pullquote">
  <p:cSld name="CUSTOM_18">
    <p:bg>
      <p:bgPr>
        <a:solidFill>
          <a:schemeClr val="accent2"/>
        </a:solidFill>
      </p:bgPr>
    </p:bg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9"/>
          <p:cNvSpPr txBox="1"/>
          <p:nvPr>
            <p:ph idx="1" type="subTitle"/>
          </p:nvPr>
        </p:nvSpPr>
        <p:spPr>
          <a:xfrm>
            <a:off x="821950" y="763675"/>
            <a:ext cx="2070300" cy="3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Nanum Myeongjo"/>
              <a:buNone/>
              <a:defRPr sz="2400"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79"/>
          <p:cNvSpPr/>
          <p:nvPr/>
        </p:nvSpPr>
        <p:spPr>
          <a:xfrm>
            <a:off x="114300" y="114300"/>
            <a:ext cx="8915400" cy="4914900"/>
          </a:xfrm>
          <a:prstGeom prst="roundRect">
            <a:avLst>
              <a:gd fmla="val 3305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79"/>
          <p:cNvSpPr txBox="1"/>
          <p:nvPr>
            <p:ph idx="2" type="subTitle"/>
          </p:nvPr>
        </p:nvSpPr>
        <p:spPr>
          <a:xfrm>
            <a:off x="1062075" y="763675"/>
            <a:ext cx="7025400" cy="3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Nanum Myeongjo"/>
              <a:buNone/>
              <a:defRPr b="0" sz="3600">
                <a:solidFill>
                  <a:schemeClr val="dk2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0" name="Google Shape;550;p79"/>
          <p:cNvSpPr txBox="1"/>
          <p:nvPr>
            <p:ph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lbert Sans"/>
              <a:buNone/>
              <a:defRPr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79"/>
          <p:cNvSpPr/>
          <p:nvPr>
            <p:ph idx="3" type="pic"/>
          </p:nvPr>
        </p:nvSpPr>
        <p:spPr>
          <a:xfrm>
            <a:off x="8596800" y="223475"/>
            <a:ext cx="318600" cy="318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8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4" name="Google Shape;554;p8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55" name="Google Shape;555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58" name="Google Shape;558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1" name="Google Shape;561;p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2" name="Google Shape;562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5" name="Google Shape;565;p8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6" name="Google Shape;566;p8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7" name="Google Shape;567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0" name="Google Shape;570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8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73" name="Google Shape;573;p8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4" name="Google Shape;574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8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77" name="Google Shape;577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8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81" name="Google Shape;581;p8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82" name="Google Shape;582;p8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3" name="Google Shape;583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8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586" name="Google Shape;586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9" name="Google Shape;589;p8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0" name="Google Shape;590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9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6" name="Google Shape;596;p9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7" name="Google Shape;597;p9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8" name="Google Shape;598;p9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99" name="Google Shape;599;p9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00" name="Google Shape;600;p9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01" name="Google Shape;601;p9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_1"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4" name="Google Shape;604;p9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5" name="Google Shape;605;p9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06" name="Google Shape;606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9" name="Google Shape;609;p9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0" name="Google Shape;610;p9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1" name="Google Shape;611;p9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2" name="Google Shape;612;p9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13" name="Google Shape;613;p9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6" name="Google Shape;616;p9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7" name="Google Shape;617;p9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8" name="Google Shape;618;p94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9" name="Google Shape;619;p9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20" name="Google Shape;620;p94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21" name="Google Shape;621;p94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22" name="Google Shape;622;p94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_1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5" name="Google Shape;625;p9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6" name="Google Shape;626;p9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7" name="Google Shape;627;p9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8" name="Google Shape;628;p9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9" name="Google Shape;629;p9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30" name="Google Shape;630;p9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1" name="Google Shape;631;p9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2" name="Google Shape;632;p9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633" name="Google Shape;633;p9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6" name="Google Shape;636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7" name="Google Shape;637;p9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_1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9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0" name="Google Shape;640;p9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641" name="Google Shape;641;p9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642" name="Google Shape;642;p9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3" name="Google Shape;643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4" name="Google Shape;644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9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46" name="Google Shape;646;p9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_1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9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9" name="Google Shape;649;p9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50" name="Google Shape;650;p9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51" name="Google Shape;651;p9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2" name="Google Shape;652;p9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53" name="Google Shape;653;p9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4" name="Google Shape;654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5" name="Google Shape;655;p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9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57" name="Google Shape;657;p9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58" name="Google Shape;658;p9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_2"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9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661" name="Google Shape;661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4" name="Google Shape;664;p10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65" name="Google Shape;665;p10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66" name="Google Shape;666;p10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67" name="Google Shape;667;p10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68" name="Google Shape;668;p10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69" name="Google Shape;669;p10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70" name="Google Shape;670;p10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72" name="Google Shape;672;p10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73" name="Google Shape;673;p10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layout" type="title">
  <p:cSld name="TITLE"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02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0" name="Google Shape;680;p102"/>
          <p:cNvSpPr/>
          <p:nvPr>
            <p:ph idx="3" type="pic"/>
          </p:nvPr>
        </p:nvSpPr>
        <p:spPr>
          <a:xfrm>
            <a:off x="226525" y="2975750"/>
            <a:ext cx="4458900" cy="1941300"/>
          </a:xfrm>
          <a:prstGeom prst="rect">
            <a:avLst/>
          </a:prstGeom>
          <a:noFill/>
          <a:ln>
            <a:noFill/>
          </a:ln>
        </p:spPr>
      </p:sp>
      <p:sp>
        <p:nvSpPr>
          <p:cNvPr id="681" name="Google Shape;681;p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2" name="Google Shape;682;p10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3" name="Google Shape;683;p102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46" Type="http://schemas.openxmlformats.org/officeDocument/2006/relationships/theme" Target="../theme/theme1.xml"/><Relationship Id="rId23" Type="http://schemas.openxmlformats.org/officeDocument/2006/relationships/slideLayout" Target="../slideLayouts/slideLayout23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85.xml"/><Relationship Id="rId42" Type="http://schemas.openxmlformats.org/officeDocument/2006/relationships/slideLayout" Target="../slideLayouts/slideLayout87.xml"/><Relationship Id="rId41" Type="http://schemas.openxmlformats.org/officeDocument/2006/relationships/slideLayout" Target="../slideLayouts/slideLayout86.xml"/><Relationship Id="rId44" Type="http://schemas.openxmlformats.org/officeDocument/2006/relationships/slideLayout" Target="../slideLayouts/slideLayout89.xml"/><Relationship Id="rId43" Type="http://schemas.openxmlformats.org/officeDocument/2006/relationships/slideLayout" Target="../slideLayouts/slideLayout88.xml"/><Relationship Id="rId46" Type="http://schemas.openxmlformats.org/officeDocument/2006/relationships/slideLayout" Target="../slideLayouts/slideLayout91.xml"/><Relationship Id="rId45" Type="http://schemas.openxmlformats.org/officeDocument/2006/relationships/slideLayout" Target="../slideLayouts/slideLayout90.xml"/><Relationship Id="rId1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93.xml"/><Relationship Id="rId47" Type="http://schemas.openxmlformats.org/officeDocument/2006/relationships/slideLayout" Target="../slideLayouts/slideLayout92.xml"/><Relationship Id="rId49" Type="http://schemas.openxmlformats.org/officeDocument/2006/relationships/slideLayout" Target="../slideLayouts/slideLayout94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31" Type="http://schemas.openxmlformats.org/officeDocument/2006/relationships/slideLayout" Target="../slideLayouts/slideLayout76.xml"/><Relationship Id="rId30" Type="http://schemas.openxmlformats.org/officeDocument/2006/relationships/slideLayout" Target="../slideLayouts/slideLayout75.xml"/><Relationship Id="rId33" Type="http://schemas.openxmlformats.org/officeDocument/2006/relationships/slideLayout" Target="../slideLayouts/slideLayout78.xml"/><Relationship Id="rId32" Type="http://schemas.openxmlformats.org/officeDocument/2006/relationships/slideLayout" Target="../slideLayouts/slideLayout77.xml"/><Relationship Id="rId35" Type="http://schemas.openxmlformats.org/officeDocument/2006/relationships/slideLayout" Target="../slideLayouts/slideLayout80.xml"/><Relationship Id="rId34" Type="http://schemas.openxmlformats.org/officeDocument/2006/relationships/slideLayout" Target="../slideLayouts/slideLayout79.xml"/><Relationship Id="rId37" Type="http://schemas.openxmlformats.org/officeDocument/2006/relationships/slideLayout" Target="../slideLayouts/slideLayout82.xml"/><Relationship Id="rId36" Type="http://schemas.openxmlformats.org/officeDocument/2006/relationships/slideLayout" Target="../slideLayouts/slideLayout81.xml"/><Relationship Id="rId39" Type="http://schemas.openxmlformats.org/officeDocument/2006/relationships/slideLayout" Target="../slideLayouts/slideLayout84.xml"/><Relationship Id="rId38" Type="http://schemas.openxmlformats.org/officeDocument/2006/relationships/slideLayout" Target="../slideLayouts/slideLayout83.xml"/><Relationship Id="rId20" Type="http://schemas.openxmlformats.org/officeDocument/2006/relationships/slideLayout" Target="../slideLayouts/slideLayout65.xml"/><Relationship Id="rId22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66.xml"/><Relationship Id="rId24" Type="http://schemas.openxmlformats.org/officeDocument/2006/relationships/slideLayout" Target="../slideLayouts/slideLayout69.xml"/><Relationship Id="rId23" Type="http://schemas.openxmlformats.org/officeDocument/2006/relationships/slideLayout" Target="../slideLayouts/slideLayout68.xml"/><Relationship Id="rId26" Type="http://schemas.openxmlformats.org/officeDocument/2006/relationships/slideLayout" Target="../slideLayouts/slideLayout71.xml"/><Relationship Id="rId25" Type="http://schemas.openxmlformats.org/officeDocument/2006/relationships/slideLayout" Target="../slideLayouts/slideLayout70.xml"/><Relationship Id="rId28" Type="http://schemas.openxmlformats.org/officeDocument/2006/relationships/slideLayout" Target="../slideLayouts/slideLayout73.xml"/><Relationship Id="rId27" Type="http://schemas.openxmlformats.org/officeDocument/2006/relationships/slideLayout" Target="../slideLayouts/slideLayout72.xml"/><Relationship Id="rId29" Type="http://schemas.openxmlformats.org/officeDocument/2006/relationships/slideLayout" Target="../slideLayouts/slideLayout74.xml"/><Relationship Id="rId51" Type="http://schemas.openxmlformats.org/officeDocument/2006/relationships/slideLayout" Target="../slideLayouts/slideLayout96.xml"/><Relationship Id="rId50" Type="http://schemas.openxmlformats.org/officeDocument/2006/relationships/slideLayout" Target="../slideLayouts/slideLayout95.xml"/><Relationship Id="rId53" Type="http://schemas.openxmlformats.org/officeDocument/2006/relationships/slideLayout" Target="../slideLayouts/slideLayout98.xml"/><Relationship Id="rId52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5.xml"/><Relationship Id="rId54" Type="http://schemas.openxmlformats.org/officeDocument/2006/relationships/theme" Target="../theme/theme3.xml"/><Relationship Id="rId13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2.xml"/><Relationship Id="rId16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3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38.xml"/><Relationship Id="rId41" Type="http://schemas.openxmlformats.org/officeDocument/2006/relationships/theme" Target="../theme/theme4.xml"/><Relationship Id="rId1" Type="http://schemas.openxmlformats.org/officeDocument/2006/relationships/slideLayout" Target="../slideLayouts/slideLayout99.xml"/><Relationship Id="rId2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102.xml"/><Relationship Id="rId9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106.xml"/><Relationship Id="rId31" Type="http://schemas.openxmlformats.org/officeDocument/2006/relationships/slideLayout" Target="../slideLayouts/slideLayout129.xml"/><Relationship Id="rId30" Type="http://schemas.openxmlformats.org/officeDocument/2006/relationships/slideLayout" Target="../slideLayouts/slideLayout128.xml"/><Relationship Id="rId33" Type="http://schemas.openxmlformats.org/officeDocument/2006/relationships/slideLayout" Target="../slideLayouts/slideLayout131.xml"/><Relationship Id="rId32" Type="http://schemas.openxmlformats.org/officeDocument/2006/relationships/slideLayout" Target="../slideLayouts/slideLayout130.xml"/><Relationship Id="rId35" Type="http://schemas.openxmlformats.org/officeDocument/2006/relationships/slideLayout" Target="../slideLayouts/slideLayout133.xml"/><Relationship Id="rId34" Type="http://schemas.openxmlformats.org/officeDocument/2006/relationships/slideLayout" Target="../slideLayouts/slideLayout132.xml"/><Relationship Id="rId37" Type="http://schemas.openxmlformats.org/officeDocument/2006/relationships/slideLayout" Target="../slideLayouts/slideLayout135.xml"/><Relationship Id="rId36" Type="http://schemas.openxmlformats.org/officeDocument/2006/relationships/slideLayout" Target="../slideLayouts/slideLayout134.xml"/><Relationship Id="rId39" Type="http://schemas.openxmlformats.org/officeDocument/2006/relationships/slideLayout" Target="../slideLayouts/slideLayout137.xml"/><Relationship Id="rId38" Type="http://schemas.openxmlformats.org/officeDocument/2006/relationships/slideLayout" Target="../slideLayouts/slideLayout136.xml"/><Relationship Id="rId20" Type="http://schemas.openxmlformats.org/officeDocument/2006/relationships/slideLayout" Target="../slideLayouts/slideLayout118.xml"/><Relationship Id="rId22" Type="http://schemas.openxmlformats.org/officeDocument/2006/relationships/slideLayout" Target="../slideLayouts/slideLayout120.xml"/><Relationship Id="rId21" Type="http://schemas.openxmlformats.org/officeDocument/2006/relationships/slideLayout" Target="../slideLayouts/slideLayout119.xml"/><Relationship Id="rId24" Type="http://schemas.openxmlformats.org/officeDocument/2006/relationships/slideLayout" Target="../slideLayouts/slideLayout122.xml"/><Relationship Id="rId23" Type="http://schemas.openxmlformats.org/officeDocument/2006/relationships/slideLayout" Target="../slideLayouts/slideLayout121.xml"/><Relationship Id="rId26" Type="http://schemas.openxmlformats.org/officeDocument/2006/relationships/slideLayout" Target="../slideLayouts/slideLayout124.xml"/><Relationship Id="rId25" Type="http://schemas.openxmlformats.org/officeDocument/2006/relationships/slideLayout" Target="../slideLayouts/slideLayout123.xml"/><Relationship Id="rId28" Type="http://schemas.openxmlformats.org/officeDocument/2006/relationships/slideLayout" Target="../slideLayouts/slideLayout126.xml"/><Relationship Id="rId27" Type="http://schemas.openxmlformats.org/officeDocument/2006/relationships/slideLayout" Target="../slideLayouts/slideLayout125.xml"/><Relationship Id="rId29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8.xml"/><Relationship Id="rId13" Type="http://schemas.openxmlformats.org/officeDocument/2006/relationships/slideLayout" Target="../slideLayouts/slideLayout111.xml"/><Relationship Id="rId12" Type="http://schemas.openxmlformats.org/officeDocument/2006/relationships/slideLayout" Target="../slideLayouts/slideLayout110.xml"/><Relationship Id="rId15" Type="http://schemas.openxmlformats.org/officeDocument/2006/relationships/slideLayout" Target="../slideLayouts/slideLayout113.xml"/><Relationship Id="rId14" Type="http://schemas.openxmlformats.org/officeDocument/2006/relationships/slideLayout" Target="../slideLayouts/slideLayout112.xml"/><Relationship Id="rId17" Type="http://schemas.openxmlformats.org/officeDocument/2006/relationships/slideLayout" Target="../slideLayouts/slideLayout115.xml"/><Relationship Id="rId16" Type="http://schemas.openxmlformats.org/officeDocument/2006/relationships/slideLayout" Target="../slideLayouts/slideLayout114.xml"/><Relationship Id="rId19" Type="http://schemas.openxmlformats.org/officeDocument/2006/relationships/slideLayout" Target="../slideLayouts/slideLayout117.xml"/><Relationship Id="rId18" Type="http://schemas.openxmlformats.org/officeDocument/2006/relationships/slideLayout" Target="../slideLayouts/slideLayout1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9950" y="300125"/>
            <a:ext cx="83538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Hepta Slab"/>
              <a:buNone/>
              <a:defRPr sz="3600">
                <a:solidFill>
                  <a:schemeClr val="dk1"/>
                </a:solidFill>
                <a:latin typeface="Hepta Slab"/>
                <a:ea typeface="Hepta Slab"/>
                <a:cs typeface="Hepta Slab"/>
                <a:sym typeface="Hepta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Hepta Slab"/>
              <a:buNone/>
              <a:defRPr>
                <a:latin typeface="Hepta Slab"/>
                <a:ea typeface="Hepta Slab"/>
                <a:cs typeface="Hepta Slab"/>
                <a:sym typeface="Hepta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36575" y="2676025"/>
            <a:ext cx="5275500" cy="22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Barlow Light"/>
              <a:buChar char="●"/>
              <a:defRPr sz="15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○"/>
              <a:defRPr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111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arlow Light"/>
              <a:buChar char="■"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Barlow Light"/>
              <a:buChar char="○"/>
              <a:defRPr sz="11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Barlow Light"/>
              <a:buChar char="■"/>
              <a:defRPr sz="1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Barlow Light"/>
              <a:buChar char="●"/>
              <a:defRPr sz="9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Barlow Light"/>
              <a:buChar char="○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2730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Barlow Light"/>
              <a:buChar char="■"/>
              <a:defRPr sz="8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7"/>
          <p:cNvSpPr txBox="1"/>
          <p:nvPr>
            <p:ph type="title"/>
          </p:nvPr>
        </p:nvSpPr>
        <p:spPr>
          <a:xfrm>
            <a:off x="347550" y="425875"/>
            <a:ext cx="2916300" cy="12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anum Myeongjo"/>
              <a:buNone/>
              <a:defRPr sz="2400"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Myeongjo"/>
              <a:buNone/>
              <a:defRPr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Myeongjo"/>
              <a:buNone/>
              <a:defRPr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Myeongjo"/>
              <a:buNone/>
              <a:defRPr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Myeongjo"/>
              <a:buNone/>
              <a:defRPr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Myeongjo"/>
              <a:buNone/>
              <a:defRPr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Myeongjo"/>
              <a:buNone/>
              <a:defRPr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Myeongjo"/>
              <a:buNone/>
              <a:defRPr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Myeongjo"/>
              <a:buNone/>
              <a:defRPr>
                <a:solidFill>
                  <a:schemeClr val="lt1"/>
                </a:solidFill>
                <a:latin typeface="Nanum Myeongjo"/>
                <a:ea typeface="Nanum Myeongjo"/>
                <a:cs typeface="Nanum Myeongjo"/>
                <a:sym typeface="Nanum Myeongjo"/>
              </a:defRPr>
            </a:lvl9pPr>
          </a:lstStyle>
          <a:p/>
        </p:txBody>
      </p:sp>
      <p:sp>
        <p:nvSpPr>
          <p:cNvPr id="324" name="Google Shape;324;p47"/>
          <p:cNvSpPr txBox="1"/>
          <p:nvPr>
            <p:ph idx="1" type="body"/>
          </p:nvPr>
        </p:nvSpPr>
        <p:spPr>
          <a:xfrm>
            <a:off x="347550" y="1714375"/>
            <a:ext cx="5780700" cy="29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Char char="●"/>
              <a:defRPr u="sng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Char char="○"/>
              <a:defRPr u="sng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Char char="■"/>
              <a:defRPr u="sng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Char char="●"/>
              <a:defRPr u="sng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Char char="○"/>
              <a:defRPr u="sng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Char char="■"/>
              <a:defRPr u="sng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Char char="●"/>
              <a:defRPr u="sng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Char char="○"/>
              <a:defRPr u="sng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bert Sans"/>
              <a:buChar char="■"/>
              <a:defRPr u="sng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  <p:sldLayoutId id="2147483722" r:id="rId30"/>
    <p:sldLayoutId id="2147483723" r:id="rId31"/>
    <p:sldLayoutId id="2147483724" r:id="rId32"/>
    <p:sldLayoutId id="2147483725" r:id="rId33"/>
    <p:sldLayoutId id="2147483726" r:id="rId34"/>
    <p:sldLayoutId id="2147483727" r:id="rId35"/>
    <p:sldLayoutId id="2147483728" r:id="rId36"/>
    <p:sldLayoutId id="2147483729" r:id="rId37"/>
    <p:sldLayoutId id="2147483730" r:id="rId38"/>
    <p:sldLayoutId id="2147483731" r:id="rId39"/>
    <p:sldLayoutId id="2147483732" r:id="rId40"/>
    <p:sldLayoutId id="2147483733" r:id="rId41"/>
    <p:sldLayoutId id="2147483734" r:id="rId42"/>
    <p:sldLayoutId id="2147483735" r:id="rId43"/>
    <p:sldLayoutId id="2147483736" r:id="rId44"/>
    <p:sldLayoutId id="2147483737" r:id="rId45"/>
    <p:sldLayoutId id="2147483738" r:id="rId46"/>
    <p:sldLayoutId id="2147483739" r:id="rId47"/>
    <p:sldLayoutId id="2147483740" r:id="rId48"/>
    <p:sldLayoutId id="2147483741" r:id="rId49"/>
    <p:sldLayoutId id="2147483742" r:id="rId50"/>
    <p:sldLayoutId id="2147483743" r:id="rId51"/>
    <p:sldLayoutId id="2147483744" r:id="rId52"/>
    <p:sldLayoutId id="2147483745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19">
          <p15:clr>
            <a:srgbClr val="E46962"/>
          </p15:clr>
        </p15:guide>
        <p15:guide id="2" pos="593">
          <p15:clr>
            <a:srgbClr val="E46962"/>
          </p15:clr>
        </p15:guide>
        <p15:guide id="3" pos="669">
          <p15:clr>
            <a:srgbClr val="E46962"/>
          </p15:clr>
        </p15:guide>
        <p15:guide id="4" pos="1044">
          <p15:clr>
            <a:srgbClr val="E46962"/>
          </p15:clr>
        </p15:guide>
        <p15:guide id="5" pos="1119">
          <p15:clr>
            <a:srgbClr val="E46962"/>
          </p15:clr>
        </p15:guide>
        <p15:guide id="6" pos="1494">
          <p15:clr>
            <a:srgbClr val="E46962"/>
          </p15:clr>
        </p15:guide>
        <p15:guide id="7" pos="1569">
          <p15:clr>
            <a:srgbClr val="E46962"/>
          </p15:clr>
        </p15:guide>
        <p15:guide id="8" pos="1944">
          <p15:clr>
            <a:srgbClr val="E46962"/>
          </p15:clr>
        </p15:guide>
        <p15:guide id="9" pos="2019">
          <p15:clr>
            <a:srgbClr val="E46962"/>
          </p15:clr>
        </p15:guide>
        <p15:guide id="10" pos="2394">
          <p15:clr>
            <a:srgbClr val="E46962"/>
          </p15:clr>
        </p15:guide>
        <p15:guide id="11" pos="2469">
          <p15:clr>
            <a:srgbClr val="E46962"/>
          </p15:clr>
        </p15:guide>
        <p15:guide id="12" pos="2844">
          <p15:clr>
            <a:srgbClr val="E46962"/>
          </p15:clr>
        </p15:guide>
        <p15:guide id="13" pos="2919">
          <p15:clr>
            <a:srgbClr val="E46962"/>
          </p15:clr>
        </p15:guide>
        <p15:guide id="14" pos="3294">
          <p15:clr>
            <a:srgbClr val="E46962"/>
          </p15:clr>
        </p15:guide>
        <p15:guide id="15" pos="3370">
          <p15:clr>
            <a:srgbClr val="E46962"/>
          </p15:clr>
        </p15:guide>
        <p15:guide id="16" pos="3744">
          <p15:clr>
            <a:srgbClr val="E46962"/>
          </p15:clr>
        </p15:guide>
        <p15:guide id="17" pos="3820">
          <p15:clr>
            <a:srgbClr val="E46962"/>
          </p15:clr>
        </p15:guide>
        <p15:guide id="18" pos="4194">
          <p15:clr>
            <a:srgbClr val="E46962"/>
          </p15:clr>
        </p15:guide>
        <p15:guide id="19" pos="4270">
          <p15:clr>
            <a:srgbClr val="E46962"/>
          </p15:clr>
        </p15:guide>
        <p15:guide id="20" pos="4644">
          <p15:clr>
            <a:srgbClr val="E46962"/>
          </p15:clr>
        </p15:guide>
        <p15:guide id="21" pos="4720">
          <p15:clr>
            <a:srgbClr val="E46962"/>
          </p15:clr>
        </p15:guide>
        <p15:guide id="22" pos="5094">
          <p15:clr>
            <a:srgbClr val="E46962"/>
          </p15:clr>
        </p15:guide>
        <p15:guide id="23" pos="5170">
          <p15:clr>
            <a:srgbClr val="E46962"/>
          </p15:clr>
        </p15:guide>
        <p15:guide id="24" pos="5544">
          <p15:clr>
            <a:srgbClr val="E46962"/>
          </p15:clr>
        </p15:guide>
        <p15:guide id="25" orient="horz" pos="141">
          <p15:clr>
            <a:srgbClr val="E46962"/>
          </p15:clr>
        </p15:guide>
        <p15:guide id="26" orient="horz" pos="3099">
          <p15:clr>
            <a:srgbClr val="E46962"/>
          </p15:clr>
        </p15:guide>
        <p15:guide id="27" pos="144">
          <p15:clr>
            <a:srgbClr val="E46962"/>
          </p15:clr>
        </p15:guide>
        <p15:guide id="28" pos="5616">
          <p15:clr>
            <a:srgbClr val="E46962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676" name="Google Shape;676;p1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  <a:defRPr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77" name="Google Shape;677;p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  <p:sldLayoutId id="2147483764" r:id="rId19"/>
    <p:sldLayoutId id="2147483765" r:id="rId20"/>
    <p:sldLayoutId id="2147483766" r:id="rId21"/>
    <p:sldLayoutId id="2147483767" r:id="rId22"/>
    <p:sldLayoutId id="2147483768" r:id="rId23"/>
    <p:sldLayoutId id="2147483769" r:id="rId24"/>
    <p:sldLayoutId id="2147483770" r:id="rId25"/>
    <p:sldLayoutId id="2147483771" r:id="rId26"/>
    <p:sldLayoutId id="2147483772" r:id="rId27"/>
    <p:sldLayoutId id="2147483773" r:id="rId28"/>
    <p:sldLayoutId id="2147483774" r:id="rId29"/>
    <p:sldLayoutId id="2147483775" r:id="rId30"/>
    <p:sldLayoutId id="2147483776" r:id="rId31"/>
    <p:sldLayoutId id="2147483777" r:id="rId32"/>
    <p:sldLayoutId id="2147483778" r:id="rId33"/>
    <p:sldLayoutId id="2147483779" r:id="rId34"/>
    <p:sldLayoutId id="2147483780" r:id="rId35"/>
    <p:sldLayoutId id="2147483781" r:id="rId36"/>
    <p:sldLayoutId id="2147483782" r:id="rId37"/>
    <p:sldLayoutId id="2147483783" r:id="rId38"/>
    <p:sldLayoutId id="2147483784" r:id="rId39"/>
    <p:sldLayoutId id="2147483785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0008"/>
        </a:solidFill>
      </p:bgPr>
    </p:bg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142"/>
          <p:cNvSpPr txBox="1"/>
          <p:nvPr>
            <p:ph type="title"/>
          </p:nvPr>
        </p:nvSpPr>
        <p:spPr>
          <a:xfrm>
            <a:off x="632850" y="1124700"/>
            <a:ext cx="7878300" cy="17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>
                <a:solidFill>
                  <a:srgbClr val="FF9900"/>
                </a:solidFill>
              </a:rPr>
              <a:t>AMEX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944" name="Google Shape;944;p142"/>
          <p:cNvSpPr txBox="1"/>
          <p:nvPr>
            <p:ph idx="1" type="body"/>
          </p:nvPr>
        </p:nvSpPr>
        <p:spPr>
          <a:xfrm>
            <a:off x="4046100" y="4236450"/>
            <a:ext cx="1051800" cy="16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Concordia College</a:t>
            </a:r>
            <a:endParaRPr/>
          </a:p>
        </p:txBody>
      </p:sp>
      <p:sp>
        <p:nvSpPr>
          <p:cNvPr id="945" name="Google Shape;945;p142"/>
          <p:cNvSpPr txBox="1"/>
          <p:nvPr>
            <p:ph idx="2" type="subTitle"/>
          </p:nvPr>
        </p:nvSpPr>
        <p:spPr>
          <a:xfrm>
            <a:off x="1709950" y="2866200"/>
            <a:ext cx="6579900" cy="9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">
                <a:solidFill>
                  <a:srgbClr val="FF9900"/>
                </a:solidFill>
              </a:rPr>
              <a:t>Andy, Mariana, Elicia &amp; Xander</a:t>
            </a:r>
            <a:endParaRPr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0008"/>
        </a:solidFill>
      </p:bgPr>
    </p:bg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43"/>
          <p:cNvSpPr txBox="1"/>
          <p:nvPr>
            <p:ph type="title"/>
          </p:nvPr>
        </p:nvSpPr>
        <p:spPr>
          <a:xfrm>
            <a:off x="697350" y="2640150"/>
            <a:ext cx="7749300" cy="191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A</a:t>
            </a:r>
            <a:r>
              <a:rPr lang="en">
                <a:solidFill>
                  <a:srgbClr val="FF9900"/>
                </a:solidFill>
              </a:rPr>
              <a:t>n app where students can upload their meals and rate it accordingly.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951" name="Google Shape;951;p143"/>
          <p:cNvSpPr txBox="1"/>
          <p:nvPr>
            <p:ph idx="2" type="title"/>
          </p:nvPr>
        </p:nvSpPr>
        <p:spPr>
          <a:xfrm>
            <a:off x="1381625" y="1242125"/>
            <a:ext cx="6894600" cy="18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9900"/>
                </a:solidFill>
              </a:rPr>
              <a:t>C</a:t>
            </a:r>
            <a:r>
              <a:rPr lang="en" sz="7200">
                <a:solidFill>
                  <a:srgbClr val="FF9900"/>
                </a:solidFill>
              </a:rPr>
              <a:t>obber Eats</a:t>
            </a:r>
            <a:endParaRPr sz="72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900"/>
        </a:solidFill>
      </p:bgPr>
    </p:bg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144"/>
          <p:cNvSpPr/>
          <p:nvPr/>
        </p:nvSpPr>
        <p:spPr>
          <a:xfrm>
            <a:off x="7158725" y="4601400"/>
            <a:ext cx="1354500" cy="318600"/>
          </a:xfrm>
          <a:prstGeom prst="roundRect">
            <a:avLst>
              <a:gd fmla="val 1629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57" name="Google Shape;957;p144"/>
          <p:cNvSpPr/>
          <p:nvPr/>
        </p:nvSpPr>
        <p:spPr>
          <a:xfrm>
            <a:off x="8596792" y="4601400"/>
            <a:ext cx="318600" cy="318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15151B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58" name="Google Shape;958;p144"/>
          <p:cNvSpPr txBox="1"/>
          <p:nvPr>
            <p:ph idx="12" type="sldNum"/>
          </p:nvPr>
        </p:nvSpPr>
        <p:spPr>
          <a:xfrm>
            <a:off x="8481759" y="4563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‹#›</a:t>
            </a:fld>
            <a:endParaRPr sz="1000">
              <a:solidFill>
                <a:schemeClr val="dk2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59" name="Google Shape;959;p144"/>
          <p:cNvSpPr txBox="1"/>
          <p:nvPr>
            <p:ph idx="1" type="body"/>
          </p:nvPr>
        </p:nvSpPr>
        <p:spPr>
          <a:xfrm>
            <a:off x="970234" y="770775"/>
            <a:ext cx="3729900" cy="16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rgbClr val="3C0008"/>
                </a:solidFill>
              </a:rPr>
              <a:t>Strengths</a:t>
            </a:r>
            <a:endParaRPr sz="4900">
              <a:solidFill>
                <a:srgbClr val="3C0008"/>
              </a:solidFill>
            </a:endParaRPr>
          </a:p>
        </p:txBody>
      </p:sp>
      <p:sp>
        <p:nvSpPr>
          <p:cNvPr id="960" name="Google Shape;960;p144"/>
          <p:cNvSpPr txBox="1"/>
          <p:nvPr>
            <p:ph type="title"/>
          </p:nvPr>
        </p:nvSpPr>
        <p:spPr>
          <a:xfrm>
            <a:off x="956138" y="327150"/>
            <a:ext cx="2743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3C0008"/>
                </a:solidFill>
              </a:rPr>
              <a:t>What Went Well?</a:t>
            </a:r>
            <a:endParaRPr sz="2300">
              <a:solidFill>
                <a:srgbClr val="3C0008"/>
              </a:solidFill>
            </a:endParaRPr>
          </a:p>
        </p:txBody>
      </p:sp>
      <p:sp>
        <p:nvSpPr>
          <p:cNvPr id="961" name="Google Shape;961;p144"/>
          <p:cNvSpPr txBox="1"/>
          <p:nvPr>
            <p:ph idx="2" type="body"/>
          </p:nvPr>
        </p:nvSpPr>
        <p:spPr>
          <a:xfrm>
            <a:off x="5235225" y="824225"/>
            <a:ext cx="3321600" cy="34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2800"/>
              <a:buChar char="●"/>
            </a:pPr>
            <a:r>
              <a:rPr lang="en" sz="2800">
                <a:solidFill>
                  <a:srgbClr val="3C0008"/>
                </a:solidFill>
              </a:rPr>
              <a:t>Problem Solving</a:t>
            </a:r>
            <a:endParaRPr sz="2800">
              <a:solidFill>
                <a:srgbClr val="3C0008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2800"/>
              <a:buChar char="●"/>
            </a:pPr>
            <a:r>
              <a:rPr lang="en" sz="2800">
                <a:solidFill>
                  <a:srgbClr val="3C0008"/>
                </a:solidFill>
              </a:rPr>
              <a:t>Meeting Most Deadlines</a:t>
            </a:r>
            <a:endParaRPr sz="2800">
              <a:solidFill>
                <a:srgbClr val="3C0008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2800"/>
              <a:buChar char="●"/>
            </a:pPr>
            <a:r>
              <a:rPr lang="en" sz="2800">
                <a:solidFill>
                  <a:srgbClr val="3C0008"/>
                </a:solidFill>
              </a:rPr>
              <a:t>Creating Tasks</a:t>
            </a:r>
            <a:endParaRPr sz="2800">
              <a:solidFill>
                <a:srgbClr val="3C0008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2800"/>
              <a:buChar char="●"/>
            </a:pPr>
            <a:r>
              <a:rPr lang="en" sz="2800">
                <a:solidFill>
                  <a:srgbClr val="3C0008"/>
                </a:solidFill>
              </a:rPr>
              <a:t>Supporting Each Other</a:t>
            </a:r>
            <a:endParaRPr sz="2800">
              <a:solidFill>
                <a:srgbClr val="3C0008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144"/>
          <p:cNvSpPr txBox="1"/>
          <p:nvPr>
            <p:ph idx="4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  <a:solidFill>
            <a:srgbClr val="3C0008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Cobber </a:t>
            </a:r>
            <a:r>
              <a:rPr lang="en">
                <a:solidFill>
                  <a:srgbClr val="FF9900"/>
                </a:solidFill>
              </a:rPr>
              <a:t>Eats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963" name="Google Shape;963;p144"/>
          <p:cNvSpPr/>
          <p:nvPr/>
        </p:nvSpPr>
        <p:spPr>
          <a:xfrm>
            <a:off x="5720650" y="4601400"/>
            <a:ext cx="1354500" cy="318600"/>
          </a:xfrm>
          <a:prstGeom prst="roundRect">
            <a:avLst>
              <a:gd fmla="val 1629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64" name="Google Shape;964;p144"/>
          <p:cNvSpPr txBox="1"/>
          <p:nvPr/>
        </p:nvSpPr>
        <p:spPr>
          <a:xfrm>
            <a:off x="5730000" y="4614225"/>
            <a:ext cx="1318200" cy="275400"/>
          </a:xfrm>
          <a:prstGeom prst="rect">
            <a:avLst/>
          </a:prstGeom>
          <a:solidFill>
            <a:srgbClr val="3C00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9900"/>
                </a:solidFill>
                <a:latin typeface="Albert Sans"/>
                <a:ea typeface="Albert Sans"/>
                <a:cs typeface="Albert Sans"/>
                <a:sym typeface="Albert Sans"/>
              </a:rPr>
              <a:t>Concordia</a:t>
            </a:r>
            <a:endParaRPr sz="1000">
              <a:solidFill>
                <a:srgbClr val="FF99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145"/>
          <p:cNvSpPr txBox="1"/>
          <p:nvPr/>
        </p:nvSpPr>
        <p:spPr>
          <a:xfrm>
            <a:off x="4572000" y="41050"/>
            <a:ext cx="4572000" cy="5047800"/>
          </a:xfrm>
          <a:prstGeom prst="rect">
            <a:avLst/>
          </a:prstGeom>
          <a:solidFill>
            <a:srgbClr val="3C000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70" name="Google Shape;970;p145"/>
          <p:cNvSpPr txBox="1"/>
          <p:nvPr>
            <p:ph idx="3" type="title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Solutions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971" name="Google Shape;971;p145"/>
          <p:cNvSpPr txBox="1"/>
          <p:nvPr>
            <p:ph idx="1" type="body"/>
          </p:nvPr>
        </p:nvSpPr>
        <p:spPr>
          <a:xfrm>
            <a:off x="4801800" y="2088925"/>
            <a:ext cx="4108500" cy="17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600"/>
              <a:buChar char="●"/>
            </a:pPr>
            <a:r>
              <a:rPr lang="en">
                <a:solidFill>
                  <a:srgbClr val="FF9900"/>
                </a:solidFill>
              </a:rPr>
              <a:t>Meeting Over Teams Or Discussing Progress Over Teams Chat</a:t>
            </a:r>
            <a:endParaRPr>
              <a:solidFill>
                <a:srgbClr val="FF99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600"/>
              <a:buChar char="●"/>
            </a:pPr>
            <a:r>
              <a:rPr lang="en">
                <a:solidFill>
                  <a:srgbClr val="FF9900"/>
                </a:solidFill>
              </a:rPr>
              <a:t>If A Teammate Was Stuck We Troubleshot the Issue and/or Reassigned The Task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972" name="Google Shape;972;p145"/>
          <p:cNvSpPr txBox="1"/>
          <p:nvPr>
            <p:ph idx="5" type="title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0008"/>
                </a:solidFill>
              </a:rPr>
              <a:t>Challenges</a:t>
            </a:r>
            <a:endParaRPr>
              <a:solidFill>
                <a:srgbClr val="3C0008"/>
              </a:solidFill>
            </a:endParaRPr>
          </a:p>
        </p:txBody>
      </p:sp>
      <p:sp>
        <p:nvSpPr>
          <p:cNvPr id="973" name="Google Shape;973;p145"/>
          <p:cNvSpPr txBox="1"/>
          <p:nvPr>
            <p:ph idx="6" type="body"/>
          </p:nvPr>
        </p:nvSpPr>
        <p:spPr>
          <a:xfrm>
            <a:off x="229809" y="24999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1600"/>
              <a:buFont typeface="Albert Sans"/>
              <a:buChar char="●"/>
            </a:pPr>
            <a:r>
              <a:rPr lang="en">
                <a:solidFill>
                  <a:srgbClr val="3C0008"/>
                </a:solidFill>
                <a:latin typeface="Albert Sans"/>
                <a:ea typeface="Albert Sans"/>
                <a:cs typeface="Albert Sans"/>
                <a:sym typeface="Albert Sans"/>
              </a:rPr>
              <a:t>Finals</a:t>
            </a:r>
            <a:endParaRPr>
              <a:solidFill>
                <a:srgbClr val="3C0008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1600"/>
              <a:buFont typeface="Albert Sans"/>
              <a:buChar char="●"/>
            </a:pPr>
            <a:r>
              <a:rPr lang="en">
                <a:solidFill>
                  <a:srgbClr val="3C0008"/>
                </a:solidFill>
                <a:latin typeface="Albert Sans"/>
                <a:ea typeface="Albert Sans"/>
                <a:cs typeface="Albert Sans"/>
                <a:sym typeface="Albert Sans"/>
              </a:rPr>
              <a:t>Conflicting Schedules</a:t>
            </a:r>
            <a:endParaRPr>
              <a:solidFill>
                <a:srgbClr val="3C0008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1600"/>
              <a:buFont typeface="Albert Sans"/>
              <a:buChar char="●"/>
            </a:pPr>
            <a:r>
              <a:rPr lang="en">
                <a:solidFill>
                  <a:srgbClr val="3C0008"/>
                </a:solidFill>
                <a:latin typeface="Albert Sans"/>
                <a:ea typeface="Albert Sans"/>
                <a:cs typeface="Albert Sans"/>
                <a:sym typeface="Albert Sans"/>
              </a:rPr>
              <a:t>Task Difficulty Increased</a:t>
            </a:r>
            <a:endParaRPr>
              <a:solidFill>
                <a:srgbClr val="3C0008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C0008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3C0008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9900"/>
        </a:solidFill>
      </p:bgPr>
    </p:bg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146"/>
          <p:cNvSpPr/>
          <p:nvPr/>
        </p:nvSpPr>
        <p:spPr>
          <a:xfrm>
            <a:off x="7158725" y="4601400"/>
            <a:ext cx="1354500" cy="318600"/>
          </a:xfrm>
          <a:prstGeom prst="roundRect">
            <a:avLst>
              <a:gd fmla="val 1629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79" name="Google Shape;979;p146"/>
          <p:cNvSpPr/>
          <p:nvPr/>
        </p:nvSpPr>
        <p:spPr>
          <a:xfrm>
            <a:off x="8596792" y="4601400"/>
            <a:ext cx="318600" cy="318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15151B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80" name="Google Shape;980;p146"/>
          <p:cNvSpPr txBox="1"/>
          <p:nvPr>
            <p:ph idx="12" type="sldNum"/>
          </p:nvPr>
        </p:nvSpPr>
        <p:spPr>
          <a:xfrm>
            <a:off x="8481759" y="4563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‹#›</a:t>
            </a:fld>
            <a:endParaRPr sz="1000">
              <a:solidFill>
                <a:schemeClr val="dk2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81" name="Google Shape;981;p146"/>
          <p:cNvSpPr txBox="1"/>
          <p:nvPr>
            <p:ph idx="1" type="body"/>
          </p:nvPr>
        </p:nvSpPr>
        <p:spPr>
          <a:xfrm>
            <a:off x="970225" y="770775"/>
            <a:ext cx="4259100" cy="16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rgbClr val="3C0008"/>
                </a:solidFill>
              </a:rPr>
              <a:t>Future Improvements</a:t>
            </a:r>
            <a:endParaRPr sz="4900">
              <a:solidFill>
                <a:srgbClr val="3C0008"/>
              </a:solidFill>
            </a:endParaRPr>
          </a:p>
        </p:txBody>
      </p:sp>
      <p:sp>
        <p:nvSpPr>
          <p:cNvPr id="982" name="Google Shape;982;p146"/>
          <p:cNvSpPr txBox="1"/>
          <p:nvPr>
            <p:ph type="title"/>
          </p:nvPr>
        </p:nvSpPr>
        <p:spPr>
          <a:xfrm>
            <a:off x="956152" y="327150"/>
            <a:ext cx="3106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3C0008"/>
                </a:solidFill>
              </a:rPr>
              <a:t>If We Had More Time</a:t>
            </a:r>
            <a:endParaRPr sz="2300">
              <a:solidFill>
                <a:srgbClr val="3C0008"/>
              </a:solidFill>
            </a:endParaRPr>
          </a:p>
        </p:txBody>
      </p:sp>
      <p:sp>
        <p:nvSpPr>
          <p:cNvPr id="983" name="Google Shape;983;p146"/>
          <p:cNvSpPr txBox="1"/>
          <p:nvPr>
            <p:ph idx="2" type="body"/>
          </p:nvPr>
        </p:nvSpPr>
        <p:spPr>
          <a:xfrm>
            <a:off x="5235225" y="824225"/>
            <a:ext cx="3321600" cy="34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2400"/>
              <a:buChar char="●"/>
            </a:pPr>
            <a:r>
              <a:rPr lang="en" sz="2400">
                <a:solidFill>
                  <a:srgbClr val="3C0008"/>
                </a:solidFill>
              </a:rPr>
              <a:t>A Home That Pulled User Posts From Feed</a:t>
            </a:r>
            <a:endParaRPr sz="2400">
              <a:solidFill>
                <a:srgbClr val="3C0008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2400"/>
              <a:buChar char="●"/>
            </a:pPr>
            <a:r>
              <a:rPr lang="en" sz="2400">
                <a:solidFill>
                  <a:srgbClr val="3C0008"/>
                </a:solidFill>
              </a:rPr>
              <a:t>Comments Under Posts</a:t>
            </a:r>
            <a:endParaRPr sz="2400">
              <a:solidFill>
                <a:srgbClr val="3C0008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C0008"/>
              </a:buClr>
              <a:buSzPts val="2400"/>
              <a:buChar char="●"/>
            </a:pPr>
            <a:r>
              <a:rPr lang="en" sz="2400">
                <a:solidFill>
                  <a:srgbClr val="3C0008"/>
                </a:solidFill>
              </a:rPr>
              <a:t>Users Uploading Pictures </a:t>
            </a:r>
            <a:r>
              <a:rPr lang="en" sz="2400">
                <a:solidFill>
                  <a:srgbClr val="3C0008"/>
                </a:solidFill>
              </a:rPr>
              <a:t>With</a:t>
            </a:r>
            <a:r>
              <a:rPr lang="en" sz="2400">
                <a:solidFill>
                  <a:srgbClr val="3C0008"/>
                </a:solidFill>
              </a:rPr>
              <a:t> </a:t>
            </a:r>
            <a:r>
              <a:rPr lang="en" sz="2400">
                <a:solidFill>
                  <a:srgbClr val="3C0008"/>
                </a:solidFill>
              </a:rPr>
              <a:t>Their</a:t>
            </a:r>
            <a:r>
              <a:rPr lang="en" sz="2400">
                <a:solidFill>
                  <a:srgbClr val="3C0008"/>
                </a:solidFill>
              </a:rPr>
              <a:t> Posts</a:t>
            </a:r>
            <a:endParaRPr sz="2400">
              <a:solidFill>
                <a:srgbClr val="3C0008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146"/>
          <p:cNvSpPr txBox="1"/>
          <p:nvPr>
            <p:ph idx="4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  <a:solidFill>
            <a:srgbClr val="3C0008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Cobber Eats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985" name="Google Shape;985;p146"/>
          <p:cNvSpPr/>
          <p:nvPr/>
        </p:nvSpPr>
        <p:spPr>
          <a:xfrm>
            <a:off x="5720650" y="4601400"/>
            <a:ext cx="1354500" cy="318600"/>
          </a:xfrm>
          <a:prstGeom prst="roundRect">
            <a:avLst>
              <a:gd fmla="val 1629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86" name="Google Shape;986;p146"/>
          <p:cNvSpPr txBox="1"/>
          <p:nvPr/>
        </p:nvSpPr>
        <p:spPr>
          <a:xfrm>
            <a:off x="5730000" y="4614225"/>
            <a:ext cx="1318200" cy="275400"/>
          </a:xfrm>
          <a:prstGeom prst="rect">
            <a:avLst/>
          </a:prstGeom>
          <a:solidFill>
            <a:srgbClr val="3C000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9900"/>
                </a:solidFill>
                <a:latin typeface="Albert Sans"/>
                <a:ea typeface="Albert Sans"/>
                <a:cs typeface="Albert Sans"/>
                <a:sym typeface="Albert Sans"/>
              </a:rPr>
              <a:t>Concordia</a:t>
            </a:r>
            <a:endParaRPr sz="1000">
              <a:solidFill>
                <a:srgbClr val="FF9900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0008"/>
        </a:solidFill>
      </p:bgPr>
    </p:bg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147"/>
          <p:cNvSpPr/>
          <p:nvPr/>
        </p:nvSpPr>
        <p:spPr>
          <a:xfrm>
            <a:off x="7158725" y="4601400"/>
            <a:ext cx="1354500" cy="318600"/>
          </a:xfrm>
          <a:prstGeom prst="roundRect">
            <a:avLst>
              <a:gd fmla="val 1629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92" name="Google Shape;992;p147"/>
          <p:cNvSpPr/>
          <p:nvPr/>
        </p:nvSpPr>
        <p:spPr>
          <a:xfrm>
            <a:off x="8596792" y="4601400"/>
            <a:ext cx="318600" cy="318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15151B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93" name="Google Shape;993;p147"/>
          <p:cNvSpPr txBox="1"/>
          <p:nvPr>
            <p:ph idx="12" type="sldNum"/>
          </p:nvPr>
        </p:nvSpPr>
        <p:spPr>
          <a:xfrm>
            <a:off x="8481759" y="4563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‹#›</a:t>
            </a:fld>
            <a:endParaRPr sz="1000">
              <a:solidFill>
                <a:schemeClr val="dk2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94" name="Google Shape;994;p147"/>
          <p:cNvSpPr txBox="1"/>
          <p:nvPr>
            <p:ph type="title"/>
          </p:nvPr>
        </p:nvSpPr>
        <p:spPr>
          <a:xfrm>
            <a:off x="884901" y="1024150"/>
            <a:ext cx="6898800" cy="14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Demo Time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995" name="Google Shape;995;p147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a Solution</a:t>
            </a:r>
            <a:endParaRPr/>
          </a:p>
        </p:txBody>
      </p:sp>
      <p:sp>
        <p:nvSpPr>
          <p:cNvPr id="996" name="Google Shape;996;p147"/>
          <p:cNvSpPr/>
          <p:nvPr/>
        </p:nvSpPr>
        <p:spPr>
          <a:xfrm>
            <a:off x="5720650" y="4601400"/>
            <a:ext cx="1354500" cy="318600"/>
          </a:xfrm>
          <a:prstGeom prst="roundRect">
            <a:avLst>
              <a:gd fmla="val 1629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997" name="Google Shape;997;p147"/>
          <p:cNvSpPr txBox="1"/>
          <p:nvPr/>
        </p:nvSpPr>
        <p:spPr>
          <a:xfrm>
            <a:off x="5730000" y="4614225"/>
            <a:ext cx="1318200" cy="2754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Company Name</a:t>
            </a:r>
            <a:endParaRPr sz="1000">
              <a:solidFill>
                <a:schemeClr val="dk2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0008"/>
        </a:solidFill>
      </p:bgPr>
    </p:bg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148"/>
          <p:cNvSpPr/>
          <p:nvPr/>
        </p:nvSpPr>
        <p:spPr>
          <a:xfrm>
            <a:off x="7158725" y="4601400"/>
            <a:ext cx="1354500" cy="318600"/>
          </a:xfrm>
          <a:prstGeom prst="roundRect">
            <a:avLst>
              <a:gd fmla="val 1629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1003" name="Google Shape;1003;p148"/>
          <p:cNvSpPr/>
          <p:nvPr/>
        </p:nvSpPr>
        <p:spPr>
          <a:xfrm>
            <a:off x="8596792" y="4601400"/>
            <a:ext cx="318600" cy="318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15151B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1004" name="Google Shape;1004;p148"/>
          <p:cNvSpPr txBox="1"/>
          <p:nvPr>
            <p:ph idx="12" type="sldNum"/>
          </p:nvPr>
        </p:nvSpPr>
        <p:spPr>
          <a:xfrm>
            <a:off x="8481759" y="4563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‹#›</a:t>
            </a:fld>
            <a:endParaRPr sz="1000">
              <a:solidFill>
                <a:schemeClr val="dk2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1005" name="Google Shape;1005;p148"/>
          <p:cNvSpPr txBox="1"/>
          <p:nvPr>
            <p:ph type="title"/>
          </p:nvPr>
        </p:nvSpPr>
        <p:spPr>
          <a:xfrm>
            <a:off x="884900" y="1024150"/>
            <a:ext cx="7202400" cy="14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Code Review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006" name="Google Shape;1006;p148"/>
          <p:cNvSpPr txBox="1"/>
          <p:nvPr>
            <p:ph idx="3" type="title"/>
          </p:nvPr>
        </p:nvSpPr>
        <p:spPr>
          <a:xfrm>
            <a:off x="7158725" y="4563900"/>
            <a:ext cx="1354500" cy="393600"/>
          </a:xfrm>
          <a:prstGeom prst="rect">
            <a:avLst/>
          </a:prstGeom>
          <a:solidFill>
            <a:srgbClr val="FF9900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a Solution</a:t>
            </a:r>
            <a:endParaRPr/>
          </a:p>
        </p:txBody>
      </p:sp>
      <p:sp>
        <p:nvSpPr>
          <p:cNvPr id="1007" name="Google Shape;1007;p148"/>
          <p:cNvSpPr/>
          <p:nvPr/>
        </p:nvSpPr>
        <p:spPr>
          <a:xfrm>
            <a:off x="5720650" y="4601400"/>
            <a:ext cx="1354500" cy="318600"/>
          </a:xfrm>
          <a:prstGeom prst="roundRect">
            <a:avLst>
              <a:gd fmla="val 1629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1008" name="Google Shape;1008;p148"/>
          <p:cNvSpPr txBox="1"/>
          <p:nvPr/>
        </p:nvSpPr>
        <p:spPr>
          <a:xfrm>
            <a:off x="5730000" y="4614225"/>
            <a:ext cx="1318200" cy="2754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Company Name</a:t>
            </a:r>
            <a:endParaRPr sz="1000">
              <a:solidFill>
                <a:schemeClr val="dk2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C0008"/>
        </a:solidFill>
      </p:bgPr>
    </p:bg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49"/>
          <p:cNvSpPr txBox="1"/>
          <p:nvPr>
            <p:ph type="title"/>
          </p:nvPr>
        </p:nvSpPr>
        <p:spPr>
          <a:xfrm>
            <a:off x="455221" y="1321125"/>
            <a:ext cx="5094600" cy="17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THANK YOU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1014" name="Google Shape;1014;p149"/>
          <p:cNvSpPr txBox="1"/>
          <p:nvPr>
            <p:ph idx="1" type="body"/>
          </p:nvPr>
        </p:nvSpPr>
        <p:spPr>
          <a:xfrm>
            <a:off x="567029" y="4500404"/>
            <a:ext cx="1015800" cy="169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EConcordia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ategy Plan">
  <a:themeElements>
    <a:clrScheme name="Simple Light">
      <a:dk1>
        <a:srgbClr val="FFFFFF"/>
      </a:dk1>
      <a:lt1>
        <a:srgbClr val="000000"/>
      </a:lt1>
      <a:dk2>
        <a:srgbClr val="999999"/>
      </a:dk2>
      <a:lt2>
        <a:srgbClr val="FFECD1"/>
      </a:lt2>
      <a:accent1>
        <a:srgbClr val="AC6600"/>
      </a:accent1>
      <a:accent2>
        <a:srgbClr val="5E7F00"/>
      </a:accent2>
      <a:accent3>
        <a:srgbClr val="2322EF"/>
      </a:accent3>
      <a:accent4>
        <a:srgbClr val="DDDDFF"/>
      </a:accent4>
      <a:accent5>
        <a:srgbClr val="EFEFEF"/>
      </a:accent5>
      <a:accent6>
        <a:srgbClr val="F7FEE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ales Pitch">
  <a:themeElements>
    <a:clrScheme name="Simple Light">
      <a:dk1>
        <a:srgbClr val="08005F"/>
      </a:dk1>
      <a:lt1>
        <a:srgbClr val="FFFFFF"/>
      </a:lt1>
      <a:dk2>
        <a:srgbClr val="000000"/>
      </a:dk2>
      <a:lt2>
        <a:srgbClr val="B1A1FF"/>
      </a:lt2>
      <a:accent1>
        <a:srgbClr val="A1FF5F"/>
      </a:accent1>
      <a:accent2>
        <a:srgbClr val="1BBE90"/>
      </a:accent2>
      <a:accent3>
        <a:srgbClr val="0A485F"/>
      </a:accent3>
      <a:accent4>
        <a:srgbClr val="9ACAE0"/>
      </a:accent4>
      <a:accent5>
        <a:srgbClr val="D1D1EB"/>
      </a:accent5>
      <a:accent6>
        <a:srgbClr val="2837DB"/>
      </a:accent6>
      <a:hlink>
        <a:srgbClr val="2837D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Product / Service Offering Overview #2">
  <a:themeElements>
    <a:clrScheme name="Simple Light">
      <a:dk1>
        <a:srgbClr val="000000"/>
      </a:dk1>
      <a:lt1>
        <a:srgbClr val="E2DFD2"/>
      </a:lt1>
      <a:dk2>
        <a:srgbClr val="FFFCE9"/>
      </a:dk2>
      <a:lt2>
        <a:srgbClr val="C9C3A7"/>
      </a:lt2>
      <a:accent1>
        <a:srgbClr val="FFEDCF"/>
      </a:accent1>
      <a:accent2>
        <a:srgbClr val="595959"/>
      </a:accent2>
      <a:accent3>
        <a:srgbClr val="D56F3E"/>
      </a:accent3>
      <a:accent4>
        <a:srgbClr val="FF7D00"/>
      </a:accent4>
      <a:accent5>
        <a:srgbClr val="78290F"/>
      </a:accent5>
      <a:accent6>
        <a:srgbClr val="D05353"/>
      </a:accent6>
      <a:hlink>
        <a:srgbClr val="DF29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